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69" r:id="rId4"/>
    <p:sldId id="270" r:id="rId5"/>
    <p:sldId id="281" r:id="rId6"/>
    <p:sldId id="272" r:id="rId7"/>
    <p:sldId id="279" r:id="rId8"/>
    <p:sldId id="280" r:id="rId9"/>
    <p:sldId id="271" r:id="rId10"/>
    <p:sldId id="275" r:id="rId11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5801"/>
    <a:srgbClr val="054B7C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1"/>
    <p:restoredTop sz="96405"/>
  </p:normalViewPr>
  <p:slideViewPr>
    <p:cSldViewPr>
      <p:cViewPr>
        <p:scale>
          <a:sx n="121" d="100"/>
          <a:sy n="121" d="100"/>
        </p:scale>
        <p:origin x="330" y="-4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 w="38100"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9F1-48F5-AAC5-30237E80A9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 w="38100">
                <a:solidFill>
                  <a:schemeClr val="accent2"/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9F1-48F5-AAC5-30237E80A9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 w="38100">
                <a:solidFill>
                  <a:schemeClr val="tx2"/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9F1-48F5-AAC5-30237E80A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36064"/>
        <c:axId val="34137984"/>
      </c:lineChart>
      <c:catAx>
        <c:axId val="34136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4137984"/>
        <c:crosses val="autoZero"/>
        <c:auto val="1"/>
        <c:lblAlgn val="ctr"/>
        <c:lblOffset val="100"/>
        <c:noMultiLvlLbl val="0"/>
      </c:catAx>
      <c:valAx>
        <c:axId val="34137984"/>
        <c:scaling>
          <c:orientation val="minMax"/>
        </c:scaling>
        <c:delete val="0"/>
        <c:axPos val="l"/>
        <c:majorGridlines>
          <c:spPr>
            <a:ln w="3175" cmpd="sng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4136064"/>
        <c:crosses val="autoZero"/>
        <c:crossBetween val="between"/>
      </c:valAx>
      <c:spPr>
        <a:ln w="3175" cmpd="sng">
          <a:noFill/>
          <a:prstDash val="sysDash"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9A-4F68-87DE-EA5B43293C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9A-4F68-87DE-EA5B43293CA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49A-4F68-87DE-EA5B43293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5487990280955297"/>
          <c:y val="0.35254724409448801"/>
          <c:w val="0.129763211826352"/>
          <c:h val="0.3011555118110240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D540C-33DB-48F1-8425-AEFC0CF74B9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7A5E0-792E-4BA5-ABC7-271CC0B76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24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59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5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10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93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15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15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10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knd.ac.gov.ru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B5AD-A1AB-4C52-88C0-200AD4054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11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knd.ac.gov.ru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B5AD-A1AB-4C52-88C0-200AD4054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47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knd.ac.gov.ru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B5AD-A1AB-4C52-88C0-200AD4054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543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презентации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710000" y="2160000"/>
            <a:ext cx="6661150" cy="2031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200">
                <a:solidFill>
                  <a:srgbClr val="6D695F"/>
                </a:solidFill>
              </a:defRPr>
            </a:lvl1pPr>
          </a:lstStyle>
          <a:p>
            <a:r>
              <a:rPr lang="ru-RU" dirty="0"/>
              <a:t>Тема презентации</a:t>
            </a:r>
            <a:br>
              <a:rPr lang="ru-RU" dirty="0"/>
            </a:br>
            <a:r>
              <a:rPr lang="ru-RU" dirty="0" err="1"/>
              <a:t>подтема</a:t>
            </a:r>
            <a:r>
              <a:rPr lang="ru-RU" dirty="0"/>
              <a:t> презентации (если есть)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90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в 1 строку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9502" y="540000"/>
            <a:ext cx="7289800" cy="81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2B2222"/>
                </a:solidFill>
              </a:defRPr>
            </a:lvl1pPr>
          </a:lstStyle>
          <a:p>
            <a:r>
              <a:rPr lang="ru-RU" dirty="0"/>
              <a:t>Короткий заголовок в 1 строку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9500" y="1350000"/>
            <a:ext cx="7290000" cy="2841000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rgbClr val="6D695F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</a:p>
        </p:txBody>
      </p:sp>
    </p:spTree>
    <p:extLst>
      <p:ext uri="{BB962C8B-B14F-4D97-AF65-F5344CB8AC3E}">
        <p14:creationId xmlns:p14="http://schemas.microsoft.com/office/powerpoint/2010/main" val="3622423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к в 2 строки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540000"/>
            <a:ext cx="7293600" cy="94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2B2222"/>
                </a:solidFill>
              </a:defRPr>
            </a:lvl1pPr>
          </a:lstStyle>
          <a:p>
            <a:r>
              <a:rPr lang="ru-RU" dirty="0"/>
              <a:t>Очень большой и длинный заголовок в две строки и не меньше!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9502" y="1485000"/>
            <a:ext cx="7289800" cy="270000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первый уровень списка (шрифт </a:t>
            </a:r>
            <a:r>
              <a:rPr lang="en-US" dirty="0" err="1"/>
              <a:t>Trebushet</a:t>
            </a:r>
            <a:r>
              <a:rPr lang="en-US" dirty="0"/>
              <a:t> 24)</a:t>
            </a:r>
            <a:r>
              <a:rPr lang="ru-RU" dirty="0"/>
              <a:t>;</a:t>
            </a:r>
          </a:p>
          <a:p>
            <a:pPr lvl="1"/>
            <a:r>
              <a:rPr lang="ru-RU" dirty="0"/>
              <a:t>второй уровень списка</a:t>
            </a:r>
            <a:r>
              <a:rPr lang="en-US" dirty="0"/>
              <a:t> (</a:t>
            </a:r>
            <a:r>
              <a:rPr lang="ru-RU" dirty="0"/>
              <a:t>шрифт </a:t>
            </a:r>
            <a:r>
              <a:rPr lang="en-US" dirty="0" err="1"/>
              <a:t>Trebushet</a:t>
            </a:r>
            <a:r>
              <a:rPr lang="en-US" dirty="0"/>
              <a:t> 20);</a:t>
            </a:r>
            <a:endParaRPr lang="ru-RU" dirty="0"/>
          </a:p>
          <a:p>
            <a:pPr lvl="2"/>
            <a:r>
              <a:rPr lang="ru-RU" dirty="0"/>
              <a:t>третий уровень списка (шрифт </a:t>
            </a:r>
            <a:r>
              <a:rPr lang="en-US" dirty="0" err="1"/>
              <a:t>Trebushet</a:t>
            </a:r>
            <a:r>
              <a:rPr lang="en-US" dirty="0"/>
              <a:t> 18);</a:t>
            </a:r>
            <a:endParaRPr lang="ru-RU" dirty="0"/>
          </a:p>
          <a:p>
            <a:pPr lvl="3"/>
            <a:r>
              <a:rPr lang="ru-RU" dirty="0"/>
              <a:t>четвертый уровень списка (шрифт </a:t>
            </a:r>
            <a:r>
              <a:rPr lang="en-US" dirty="0" err="1"/>
              <a:t>Trebushet</a:t>
            </a:r>
            <a:r>
              <a:rPr lang="en-US" dirty="0"/>
              <a:t> 16);</a:t>
            </a:r>
            <a:endParaRPr lang="ru-RU" dirty="0"/>
          </a:p>
          <a:p>
            <a:pPr lvl="4"/>
            <a:r>
              <a:rPr lang="ru-RU" dirty="0"/>
              <a:t>пятый уровень списка (шрифт </a:t>
            </a:r>
            <a:r>
              <a:rPr lang="en-US" dirty="0" err="1"/>
              <a:t>Trebushet</a:t>
            </a:r>
            <a:r>
              <a:rPr lang="en-US" dirty="0"/>
              <a:t> 14).</a:t>
            </a:r>
          </a:p>
        </p:txBody>
      </p:sp>
    </p:spTree>
    <p:extLst>
      <p:ext uri="{BB962C8B-B14F-4D97-AF65-F5344CB8AC3E}">
        <p14:creationId xmlns:p14="http://schemas.microsoft.com/office/powerpoint/2010/main" val="1148811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1080000" y="540000"/>
            <a:ext cx="7289800" cy="5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 dirty="0"/>
              <a:t>График</a:t>
            </a:r>
            <a:endParaRPr lang="en-US" dirty="0"/>
          </a:p>
        </p:txBody>
      </p:sp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3241045990"/>
              </p:ext>
            </p:extLst>
          </p:nvPr>
        </p:nvGraphicFramePr>
        <p:xfrm>
          <a:off x="781201" y="1215000"/>
          <a:ext cx="78989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8075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1080000" y="540000"/>
            <a:ext cx="7289800" cy="5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 dirty="0"/>
              <a:t>Диаграмма</a:t>
            </a:r>
            <a:endParaRPr lang="en-US" dirty="0"/>
          </a:p>
        </p:txBody>
      </p:sp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3455223142"/>
              </p:ext>
            </p:extLst>
          </p:nvPr>
        </p:nvGraphicFramePr>
        <p:xfrm>
          <a:off x="-438150" y="1215000"/>
          <a:ext cx="880745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7444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1080000" y="540000"/>
            <a:ext cx="7289800" cy="5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 dirty="0"/>
              <a:t>Таблица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80774624"/>
              </p:ext>
            </p:extLst>
          </p:nvPr>
        </p:nvGraphicFramePr>
        <p:xfrm>
          <a:off x="1080001" y="1080000"/>
          <a:ext cx="7289300" cy="3111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89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111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1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1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11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11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1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1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11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11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11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580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1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540000"/>
            <a:ext cx="7290000" cy="81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2B2222"/>
                </a:solidFill>
              </a:defRPr>
            </a:lvl1pPr>
          </a:lstStyle>
          <a:p>
            <a:r>
              <a:rPr lang="ru-RU" dirty="0"/>
              <a:t>Короткий заголовок в 1 строку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79500" y="1350000"/>
            <a:ext cx="3600000" cy="2835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4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679502" y="1350000"/>
            <a:ext cx="3689800" cy="28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фотография одна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47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540000"/>
            <a:ext cx="7290000" cy="67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Короткий заголовок в 1 строку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79500" y="1215000"/>
            <a:ext cx="3600000" cy="405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Н</a:t>
            </a:r>
            <a:r>
              <a:rPr lang="ru-RU" dirty="0" err="1"/>
              <a:t>азвание</a:t>
            </a:r>
            <a:r>
              <a:rPr lang="ru-RU" dirty="0"/>
              <a:t> 1 объекта сравнения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52000" y="1215000"/>
            <a:ext cx="3600000" cy="405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Н</a:t>
            </a:r>
            <a:r>
              <a:rPr lang="ru-RU" dirty="0" err="1"/>
              <a:t>азвание</a:t>
            </a:r>
            <a:r>
              <a:rPr lang="ru-RU" dirty="0"/>
              <a:t> 2 объекта сравнения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1079500" y="1755000"/>
            <a:ext cx="3600000" cy="2430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2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2000" y="1755000"/>
            <a:ext cx="3600000" cy="2430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4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2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63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knd.ac.gov.ru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B5AD-A1AB-4C52-88C0-200AD4054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243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фото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2" y="3510000"/>
            <a:ext cx="7289800" cy="27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 baseline="0"/>
            </a:lvl1pPr>
          </a:lstStyle>
          <a:p>
            <a:r>
              <a:rPr lang="en-US" dirty="0" err="1"/>
              <a:t>П</a:t>
            </a:r>
            <a:r>
              <a:rPr lang="ru-RU" dirty="0" err="1"/>
              <a:t>одпись</a:t>
            </a:r>
            <a:r>
              <a:rPr lang="ru-RU" dirty="0"/>
              <a:t> к фото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79502" y="459581"/>
            <a:ext cx="72898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Ф</a:t>
            </a:r>
            <a:r>
              <a:rPr lang="ru-RU" dirty="0"/>
              <a:t>ото большое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79502" y="3780000"/>
            <a:ext cx="7289800" cy="405000"/>
          </a:xfrm>
          <a:prstGeom prst="rect">
            <a:avLst/>
          </a:prstGeom>
        </p:spPr>
        <p:txBody>
          <a:bodyPr lIns="0" tIns="3600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К</a:t>
            </a:r>
            <a:r>
              <a:rPr lang="ru-RU" dirty="0" err="1"/>
              <a:t>омментарий</a:t>
            </a:r>
            <a:r>
              <a:rPr lang="ru-RU" dirty="0"/>
              <a:t> к подписи</a:t>
            </a:r>
          </a:p>
        </p:txBody>
      </p:sp>
    </p:spTree>
    <p:extLst>
      <p:ext uri="{BB962C8B-B14F-4D97-AF65-F5344CB8AC3E}">
        <p14:creationId xmlns:p14="http://schemas.microsoft.com/office/powerpoint/2010/main" val="2143732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2" y="4906202"/>
            <a:ext cx="160300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457200"/>
            <a:fld id="{42C328C1-A84F-4A39-A664-DBA00541A8C6}" type="slidenum">
              <a:rPr lang="en-US" smtClean="0">
                <a:solidFill>
                  <a:srgbClr val="2B2222"/>
                </a:solidFill>
              </a:rPr>
              <a:pPr defTabSz="457200"/>
              <a:t>‹#›</a:t>
            </a:fld>
            <a:endParaRPr lang="en-US" dirty="0">
              <a:solidFill>
                <a:srgbClr val="2B2222"/>
              </a:solidFill>
            </a:endParaRPr>
          </a:p>
        </p:txBody>
      </p:sp>
      <p:sp>
        <p:nvSpPr>
          <p:cNvPr id="4" name="SlideLogoSeparato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590627" y="4900544"/>
            <a:ext cx="40892" cy="13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332"/>
            <a:r>
              <a:rPr lang="en-US" sz="1200" dirty="0">
                <a:solidFill>
                  <a:srgbClr val="2B2222"/>
                </a:solidFill>
              </a:rPr>
              <a:t>|</a:t>
            </a: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121494" y="176151"/>
            <a:ext cx="8794113" cy="223745"/>
          </a:xfrm>
          <a:prstGeom prst="rect">
            <a:avLst/>
          </a:prstGeom>
        </p:spPr>
        <p:txBody>
          <a:bodyPr lIns="93286" tIns="46643" rIns="93286" bIns="46643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081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knd.ac.gov.ru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B5AD-A1AB-4C52-88C0-200AD4054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96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knd.ac.gov.ru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B5AD-A1AB-4C52-88C0-200AD4054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60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knd.ac.gov.ru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B5AD-A1AB-4C52-88C0-200AD4054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76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knd.ac.gov.ru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B5AD-A1AB-4C52-88C0-200AD4054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06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knd.ac.gov.ru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B5AD-A1AB-4C52-88C0-200AD4054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8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knd.ac.gov.ru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B5AD-A1AB-4C52-88C0-200AD4054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82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knd.ac.gov.ru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B5AD-A1AB-4C52-88C0-200AD4054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7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knd.ac.gov.ru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B5AD-A1AB-4C52-88C0-200AD4054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30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24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D695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D695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6D695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6D695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6D695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07654"/>
            <a:ext cx="7488832" cy="2214245"/>
          </a:xfrm>
        </p:spPr>
        <p:txBody>
          <a:bodyPr>
            <a:noAutofit/>
          </a:bodyPr>
          <a:lstStyle/>
          <a:p>
            <a:pPr algn="l"/>
            <a:r>
              <a:rPr lang="ru-RU" sz="3200" b="1" spc="50" dirty="0">
                <a:solidFill>
                  <a:schemeClr val="bg1"/>
                </a:solidFill>
              </a:rPr>
              <a:t>РЕАЛИЗАЦИЯ МЕХАНИЗМА </a:t>
            </a:r>
            <a:r>
              <a:rPr lang="en-US" sz="3200" spc="50" dirty="0">
                <a:solidFill>
                  <a:schemeClr val="bg1"/>
                </a:solidFill>
              </a:rPr>
              <a:t/>
            </a:r>
            <a:br>
              <a:rPr lang="en-US" sz="3200" spc="50" dirty="0">
                <a:solidFill>
                  <a:schemeClr val="bg1"/>
                </a:solidFill>
              </a:rPr>
            </a:br>
            <a:r>
              <a:rPr lang="ru-RU" sz="3200" spc="50" dirty="0">
                <a:solidFill>
                  <a:schemeClr val="bg1"/>
                </a:solidFill>
              </a:rPr>
              <a:t>регуляторной гильотины: проблемные вопросы и пути их решения»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2723FBA7-5BE9-424C-ADD2-D66D3434FA79}"/>
              </a:ext>
            </a:extLst>
          </p:cNvPr>
          <p:cNvSpPr txBox="1">
            <a:spLocks/>
          </p:cNvSpPr>
          <p:nvPr/>
        </p:nvSpPr>
        <p:spPr>
          <a:xfrm>
            <a:off x="755576" y="2157703"/>
            <a:ext cx="386662" cy="324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chemeClr val="bg1"/>
                </a:solidFill>
              </a:rPr>
              <a:t>«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3795886"/>
            <a:ext cx="61510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Прядильников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Михаил Владимирович</a:t>
            </a:r>
          </a:p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Заместитель руководителя Аналитического центра</a:t>
            </a:r>
          </a:p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при правительстве Российской Федерации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40160" y="195487"/>
            <a:ext cx="7703840" cy="602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54B7C"/>
                </a:solidFill>
              </a:rPr>
              <a:t>ПРАВОВЫЕ ОСНОВАНИЯ </a:t>
            </a:r>
            <a:r>
              <a:rPr lang="ru-RU" sz="2400" b="1" dirty="0">
                <a:solidFill>
                  <a:srgbClr val="424242"/>
                </a:solidFill>
              </a:rPr>
              <a:t/>
            </a:r>
            <a:br>
              <a:rPr lang="ru-RU" sz="2400" b="1" dirty="0">
                <a:solidFill>
                  <a:srgbClr val="424242"/>
                </a:solidFill>
              </a:rPr>
            </a:br>
            <a:r>
              <a:rPr lang="ru-RU" sz="2000" b="1" dirty="0">
                <a:solidFill>
                  <a:srgbClr val="FC5801"/>
                </a:solidFill>
              </a:rPr>
              <a:t>реализации </a:t>
            </a:r>
            <a:r>
              <a:rPr lang="ru-RU" sz="2000" b="1" dirty="0" smtClean="0">
                <a:solidFill>
                  <a:srgbClr val="FC5801"/>
                </a:solidFill>
              </a:rPr>
              <a:t>механизма</a:t>
            </a:r>
            <a:endParaRPr lang="ru-RU" sz="2400" b="1" dirty="0">
              <a:solidFill>
                <a:srgbClr val="424242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1113588"/>
            <a:ext cx="8136904" cy="36184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defTabSz="577850">
              <a:spcBef>
                <a:spcPts val="1200"/>
              </a:spcBef>
              <a:buClr>
                <a:srgbClr val="FC5801"/>
              </a:buClr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rgbClr val="054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Поручение Президента </a:t>
            </a:r>
            <a:r>
              <a:rPr lang="ru-RU" sz="12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Российской Федерации № Пр-294 от 26.02.19 г.</a:t>
            </a:r>
            <a:br>
              <a:rPr lang="ru-RU" sz="12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i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«обеспечить… отмену с 1 января 2021 г. всех нормативных правовых актов, устанавливающих требования… и введение в действие новых норм, содержащих актуализированные требования, разработанные с учётом риск ориентированного  подхода и современного уровня технологического развития в соответствующих сферах» </a:t>
            </a:r>
          </a:p>
          <a:p>
            <a:pPr marL="360363" indent="-360363" defTabSz="577850">
              <a:spcBef>
                <a:spcPts val="1200"/>
              </a:spcBef>
              <a:buClr>
                <a:srgbClr val="FC5801"/>
              </a:buClr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rgbClr val="054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 мероприятий </a:t>
            </a:r>
            <a:r>
              <a:rPr lang="ru-RU" sz="12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(«Дорожная карта») по реализации механизма «регуляторной гильотины»</a:t>
            </a:r>
            <a:br>
              <a:rPr lang="ru-RU" sz="12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i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утвержден Председателем Правительства Российской Федерации Д. Медведевым </a:t>
            </a:r>
            <a:br>
              <a:rPr lang="ru-RU" sz="1200" i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i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 мая 2019 г. №4714п-П36</a:t>
            </a:r>
          </a:p>
          <a:p>
            <a:pPr marL="360363" indent="-360363" defTabSz="577850">
              <a:spcBef>
                <a:spcPts val="1200"/>
              </a:spcBef>
              <a:buClr>
                <a:srgbClr val="FC5801"/>
              </a:buClr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rgbClr val="054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ФОИВ </a:t>
            </a:r>
            <a:r>
              <a:rPr lang="ru-RU" sz="12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участников реализации механизма «регуляторной гильотины»</a:t>
            </a:r>
            <a:br>
              <a:rPr lang="ru-RU" sz="12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i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утвержден Председателем Правительства Российской Федерации Д. Медведевым 4 июля 2019 г. №6100п-П36</a:t>
            </a:r>
          </a:p>
          <a:p>
            <a:pPr marL="360363" indent="-360363" defTabSz="577850">
              <a:spcBef>
                <a:spcPts val="1200"/>
              </a:spcBef>
              <a:buClr>
                <a:srgbClr val="FC5801"/>
              </a:buClr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rgbClr val="054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рабочих групп </a:t>
            </a:r>
            <a:r>
              <a:rPr lang="ru-RU" sz="12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реализации механизма «регуляторная гильотина»</a:t>
            </a:r>
            <a:br>
              <a:rPr lang="ru-RU" sz="12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i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утвержден заместителем Председателя Правительства Российской Федерации – Руководителем Аппарата Правительства Российской Федерации </a:t>
            </a:r>
            <a:r>
              <a:rPr lang="ru-RU" sz="1200" i="1" dirty="0" err="1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К.Чуйченко</a:t>
            </a:r>
            <a:r>
              <a:rPr lang="ru-RU" sz="1200" i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28 июня 2019 г. №5894п-П36</a:t>
            </a:r>
          </a:p>
          <a:p>
            <a:pPr marL="360363" indent="-360363" defTabSz="577850">
              <a:spcBef>
                <a:spcPts val="1200"/>
              </a:spcBef>
              <a:buClr>
                <a:srgbClr val="FC5801"/>
              </a:buClr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rgbClr val="054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«Методика исполнения плана мероприятий </a:t>
            </a:r>
            <a:r>
              <a:rPr lang="ru-RU" sz="12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(«Дорожной карты») </a:t>
            </a:r>
            <a:br>
              <a:rPr lang="ru-RU" sz="12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i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реализации механизма «регуляторной гильотины» </a:t>
            </a:r>
          </a:p>
        </p:txBody>
      </p:sp>
      <p:sp>
        <p:nvSpPr>
          <p:cNvPr id="4" name="Номер слайда 4">
            <a:extLst>
              <a:ext uri="{FF2B5EF4-FFF2-40B4-BE49-F238E27FC236}">
                <a16:creationId xmlns:a16="http://schemas.microsoft.com/office/drawing/2014/main" xmlns="" id="{44C6ACF5-26D9-804C-B98E-36F3652BE97B}"/>
              </a:ext>
            </a:extLst>
          </p:cNvPr>
          <p:cNvSpPr txBox="1">
            <a:spLocks/>
          </p:cNvSpPr>
          <p:nvPr/>
        </p:nvSpPr>
        <p:spPr>
          <a:xfrm>
            <a:off x="8604448" y="4948014"/>
            <a:ext cx="432048" cy="18637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algn="ctr"/>
            <a:fld id="{A262B5AD-A1AB-4C52-88C0-200AD4054F61}" type="slidenum">
              <a:rPr lang="ru-RU" sz="1200" smtClean="0">
                <a:solidFill>
                  <a:srgbClr val="054B7C"/>
                </a:solidFill>
              </a:rPr>
              <a:pPr marL="7938" algn="ctr"/>
              <a:t>2</a:t>
            </a:fld>
            <a:endParaRPr lang="ru-RU" sz="1200" dirty="0">
              <a:solidFill>
                <a:srgbClr val="054B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40160" y="195487"/>
            <a:ext cx="7703840" cy="602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54B7C"/>
                </a:solidFill>
              </a:rPr>
              <a:t>УЧАСТНИКИ РЕАЛИЗАЦИИ МЕХАНИЗМА</a:t>
            </a:r>
            <a:r>
              <a:rPr lang="ru-RU" sz="2000" b="1" dirty="0">
                <a:solidFill>
                  <a:srgbClr val="424242"/>
                </a:solidFill>
              </a:rPr>
              <a:t> </a:t>
            </a:r>
            <a:br>
              <a:rPr lang="ru-RU" sz="2000" b="1" dirty="0">
                <a:solidFill>
                  <a:srgbClr val="424242"/>
                </a:solidFill>
              </a:rPr>
            </a:br>
            <a:r>
              <a:rPr lang="ru-RU" sz="2000" b="1" dirty="0" smtClean="0">
                <a:solidFill>
                  <a:srgbClr val="424242"/>
                </a:solidFill>
              </a:rPr>
              <a:t>«регуляторной </a:t>
            </a:r>
            <a:r>
              <a:rPr lang="ru-RU" sz="2000" b="1" dirty="0">
                <a:solidFill>
                  <a:srgbClr val="424242"/>
                </a:solidFill>
              </a:rPr>
              <a:t>гильотины»</a:t>
            </a:r>
            <a:endParaRPr lang="ru-RU" sz="2400" b="1" dirty="0">
              <a:solidFill>
                <a:srgbClr val="424242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A10A4D3C-EB5B-F547-9C4C-A52B2DE50835}"/>
              </a:ext>
            </a:extLst>
          </p:cNvPr>
          <p:cNvSpPr txBox="1">
            <a:spLocks/>
          </p:cNvSpPr>
          <p:nvPr/>
        </p:nvSpPr>
        <p:spPr>
          <a:xfrm>
            <a:off x="138284" y="1140417"/>
            <a:ext cx="1898700" cy="904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i="1" dirty="0">
                <a:solidFill>
                  <a:srgbClr val="FC5801"/>
                </a:solidFill>
                <a:latin typeface="Georgia" panose="02040502050405020303" pitchFamily="18" charset="0"/>
              </a:rPr>
              <a:t>39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78E41681-47D3-8741-A98F-823B048E1C36}"/>
              </a:ext>
            </a:extLst>
          </p:cNvPr>
          <p:cNvSpPr txBox="1">
            <a:spLocks/>
          </p:cNvSpPr>
          <p:nvPr/>
        </p:nvSpPr>
        <p:spPr>
          <a:xfrm>
            <a:off x="1536248" y="1840936"/>
            <a:ext cx="1498177" cy="4285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i="1" dirty="0" err="1">
                <a:solidFill>
                  <a:srgbClr val="424242"/>
                </a:solidFill>
                <a:latin typeface="Georgia" panose="02040502050405020303" pitchFamily="18" charset="0"/>
              </a:rPr>
              <a:t>ФОИВов</a:t>
            </a:r>
            <a:endParaRPr lang="ru-RU" sz="1400" b="1" i="1" dirty="0">
              <a:solidFill>
                <a:srgbClr val="424242"/>
              </a:solidFill>
              <a:latin typeface="Georgia" panose="02040502050405020303" pitchFamily="18" charset="0"/>
            </a:endParaRPr>
          </a:p>
          <a:p>
            <a:r>
              <a:rPr lang="ru-RU" sz="1400" b="1" i="1" dirty="0">
                <a:solidFill>
                  <a:srgbClr val="424242"/>
                </a:solidFill>
                <a:latin typeface="Georgia" panose="02040502050405020303" pitchFamily="18" charset="0"/>
              </a:rPr>
              <a:t>участников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i="1" dirty="0">
              <a:solidFill>
                <a:srgbClr val="424242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A245A41D-AA65-1142-84DF-945A174B45B3}"/>
              </a:ext>
            </a:extLst>
          </p:cNvPr>
          <p:cNvSpPr txBox="1">
            <a:spLocks/>
          </p:cNvSpPr>
          <p:nvPr/>
        </p:nvSpPr>
        <p:spPr>
          <a:xfrm>
            <a:off x="2303381" y="627534"/>
            <a:ext cx="2159733" cy="602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i="1" dirty="0">
                <a:solidFill>
                  <a:srgbClr val="FC5801"/>
                </a:solidFill>
                <a:latin typeface="Georgia" panose="02040502050405020303" pitchFamily="18" charset="0"/>
              </a:rPr>
              <a:t>190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C3963724-CE69-6D4F-A34D-6C90AA2187DC}"/>
              </a:ext>
            </a:extLst>
          </p:cNvPr>
          <p:cNvSpPr txBox="1">
            <a:spLocks/>
          </p:cNvSpPr>
          <p:nvPr/>
        </p:nvSpPr>
        <p:spPr>
          <a:xfrm>
            <a:off x="4211960" y="1065812"/>
            <a:ext cx="1533775" cy="381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i="1" dirty="0">
                <a:solidFill>
                  <a:srgbClr val="424242"/>
                </a:solidFill>
                <a:latin typeface="Georgia" panose="02040502050405020303" pitchFamily="18" charset="0"/>
              </a:rPr>
              <a:t>видов контроля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i="1" dirty="0">
              <a:solidFill>
                <a:srgbClr val="424242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AD1520D6-0BBD-5F4F-AAE5-19E7A5E2F7C6}"/>
              </a:ext>
            </a:extLst>
          </p:cNvPr>
          <p:cNvSpPr txBox="1">
            <a:spLocks/>
          </p:cNvSpPr>
          <p:nvPr/>
        </p:nvSpPr>
        <p:spPr>
          <a:xfrm>
            <a:off x="6840621" y="1197241"/>
            <a:ext cx="1320020" cy="602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i="1" dirty="0">
                <a:solidFill>
                  <a:srgbClr val="FC5801"/>
                </a:solidFill>
                <a:latin typeface="Georgia" panose="02040502050405020303" pitchFamily="18" charset="0"/>
              </a:rPr>
              <a:t>41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DD456A0D-1BEB-6148-95B8-F10FF41D3943}"/>
              </a:ext>
            </a:extLst>
          </p:cNvPr>
          <p:cNvSpPr txBox="1">
            <a:spLocks/>
          </p:cNvSpPr>
          <p:nvPr/>
        </p:nvSpPr>
        <p:spPr>
          <a:xfrm>
            <a:off x="7500632" y="2067694"/>
            <a:ext cx="1169533" cy="381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i="1" dirty="0">
                <a:solidFill>
                  <a:srgbClr val="424242"/>
                </a:solidFill>
                <a:latin typeface="Georgia" panose="02040502050405020303" pitchFamily="18" charset="0"/>
              </a:rPr>
              <a:t>рабочая группа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i="1" dirty="0">
              <a:solidFill>
                <a:srgbClr val="424242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xmlns="" id="{7DF67A3C-2811-4744-9DAB-6D86AF510695}"/>
              </a:ext>
            </a:extLst>
          </p:cNvPr>
          <p:cNvSpPr/>
          <p:nvPr/>
        </p:nvSpPr>
        <p:spPr>
          <a:xfrm>
            <a:off x="395536" y="3053665"/>
            <a:ext cx="2664296" cy="2089835"/>
          </a:xfrm>
          <a:prstGeom prst="rect">
            <a:avLst/>
          </a:prstGeom>
          <a:solidFill>
            <a:srgbClr val="237E78">
              <a:alpha val="5000"/>
            </a:srgbClr>
          </a:solidFill>
        </p:spPr>
        <p:txBody>
          <a:bodyPr wrap="square" lIns="182880" tIns="182880" rIns="182880" bIns="182880" anchor="t" anchorCtr="0">
            <a:noAutofit/>
          </a:bodyPr>
          <a:lstStyle/>
          <a:p>
            <a:pPr defTabSz="1219170">
              <a:spcBef>
                <a:spcPts val="1200"/>
              </a:spcBef>
              <a:buClr>
                <a:srgbClr val="1D6E9B"/>
              </a:buClr>
            </a:pPr>
            <a:r>
              <a:rPr lang="ru-RU" sz="1200" b="1" dirty="0">
                <a:solidFill>
                  <a:srgbClr val="2B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Минэкономразвития </a:t>
            </a:r>
            <a:r>
              <a:rPr lang="ru-RU" sz="1200" dirty="0">
                <a:solidFill>
                  <a:srgbClr val="2B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России </a:t>
            </a:r>
          </a:p>
          <a:p>
            <a:pPr defTabSz="1219170">
              <a:spcBef>
                <a:spcPts val="1200"/>
              </a:spcBef>
              <a:buClr>
                <a:srgbClr val="1D6E9B"/>
              </a:buClr>
            </a:pPr>
            <a:r>
              <a:rPr lang="ru-RU" sz="1200" b="1" dirty="0">
                <a:solidFill>
                  <a:srgbClr val="2B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Минюст</a:t>
            </a:r>
            <a:r>
              <a:rPr lang="ru-RU" sz="1200" dirty="0">
                <a:solidFill>
                  <a:srgbClr val="2B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России </a:t>
            </a:r>
          </a:p>
          <a:p>
            <a:pPr defTabSz="1219170">
              <a:spcBef>
                <a:spcPts val="1200"/>
              </a:spcBef>
              <a:buClr>
                <a:srgbClr val="1D6E9B"/>
              </a:buClr>
            </a:pPr>
            <a:r>
              <a:rPr lang="ru-RU" sz="1200" b="1" dirty="0" err="1">
                <a:solidFill>
                  <a:srgbClr val="2B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ФОИВы</a:t>
            </a:r>
            <a:r>
              <a:rPr lang="ru-RU" sz="1200" dirty="0">
                <a:solidFill>
                  <a:srgbClr val="2B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регуляторы </a:t>
            </a:r>
            <a:r>
              <a:rPr lang="en-US" sz="1200" dirty="0">
                <a:solidFill>
                  <a:srgbClr val="2B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dirty="0">
                <a:solidFill>
                  <a:srgbClr val="2B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>
                <a:solidFill>
                  <a:srgbClr val="2B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осуществляющие контрольно-надзорные полномочия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81927E0-669F-CF40-B537-448F565CBBC3}"/>
              </a:ext>
            </a:extLst>
          </p:cNvPr>
          <p:cNvSpPr txBox="1"/>
          <p:nvPr/>
        </p:nvSpPr>
        <p:spPr>
          <a:xfrm>
            <a:off x="395536" y="2460910"/>
            <a:ext cx="2664296" cy="677108"/>
          </a:xfrm>
          <a:prstGeom prst="rect">
            <a:avLst/>
          </a:prstGeom>
          <a:solidFill>
            <a:srgbClr val="054B7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43840" tIns="121920" rIns="243840" bIns="121920" rtlCol="0" anchor="ctr" anchorCtr="0">
            <a:spAutoFit/>
          </a:bodyPr>
          <a:lstStyle/>
          <a:p>
            <a:pPr algn="ctr" defTabSz="577850">
              <a:spcAft>
                <a:spcPct val="35000"/>
              </a:spcAft>
            </a:pPr>
            <a:r>
              <a:rPr lang="ru-RU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Федеральные органы </a:t>
            </a:r>
            <a:r>
              <a:rPr lang="ru-RU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ИСПОЛНИТЕЛЬНОЙ ВЛАСТИ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xmlns="" id="{7D191F7D-342D-CE43-92CE-ECDE83C76B82}"/>
              </a:ext>
            </a:extLst>
          </p:cNvPr>
          <p:cNvSpPr/>
          <p:nvPr/>
        </p:nvSpPr>
        <p:spPr>
          <a:xfrm>
            <a:off x="3318455" y="2269777"/>
            <a:ext cx="2916626" cy="2873723"/>
          </a:xfrm>
          <a:prstGeom prst="rect">
            <a:avLst/>
          </a:prstGeom>
          <a:solidFill>
            <a:srgbClr val="237E78">
              <a:alpha val="5000"/>
            </a:srgbClr>
          </a:solidFill>
        </p:spPr>
        <p:txBody>
          <a:bodyPr wrap="square" lIns="182880" tIns="182880" rIns="182880" bIns="182880" anchor="t" anchorCtr="0">
            <a:noAutofit/>
          </a:bodyPr>
          <a:lstStyle/>
          <a:p>
            <a:pPr defTabSz="1219170">
              <a:spcBef>
                <a:spcPts val="1200"/>
              </a:spcBef>
              <a:buClr>
                <a:srgbClr val="1D6E9B"/>
              </a:buClr>
            </a:pPr>
            <a:r>
              <a:rPr lang="ru-RU" sz="1200" dirty="0">
                <a:solidFill>
                  <a:srgbClr val="2B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Департамент </a:t>
            </a:r>
            <a:r>
              <a:rPr lang="ru-RU" sz="1200" b="1" dirty="0">
                <a:solidFill>
                  <a:srgbClr val="2B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регуляторной</a:t>
            </a:r>
            <a:r>
              <a:rPr lang="ru-RU" sz="1200" dirty="0">
                <a:solidFill>
                  <a:srgbClr val="2B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политики и профильные департаменты</a:t>
            </a:r>
          </a:p>
          <a:p>
            <a:pPr defTabSz="1219170">
              <a:spcBef>
                <a:spcPts val="1200"/>
              </a:spcBef>
              <a:buClr>
                <a:srgbClr val="1D6E9B"/>
              </a:buClr>
            </a:pPr>
            <a:r>
              <a:rPr lang="ru-RU" sz="1200" dirty="0">
                <a:solidFill>
                  <a:srgbClr val="2B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Правительственная комиссия </a:t>
            </a:r>
            <a:r>
              <a:rPr lang="en-US" sz="1200" dirty="0">
                <a:solidFill>
                  <a:srgbClr val="2B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dirty="0">
                <a:solidFill>
                  <a:srgbClr val="2B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>
                <a:solidFill>
                  <a:srgbClr val="2B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проведению </a:t>
            </a:r>
            <a:r>
              <a:rPr lang="ru-RU" sz="1200" b="1" dirty="0">
                <a:solidFill>
                  <a:srgbClr val="2B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административной реформы </a:t>
            </a:r>
          </a:p>
          <a:p>
            <a:pPr defTabSz="1219170">
              <a:spcBef>
                <a:spcPts val="1200"/>
              </a:spcBef>
              <a:buClr>
                <a:srgbClr val="1D6E9B"/>
              </a:buClr>
            </a:pPr>
            <a:r>
              <a:rPr lang="ru-RU" sz="1200" dirty="0">
                <a:solidFill>
                  <a:srgbClr val="2B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Подкомиссия </a:t>
            </a:r>
            <a:r>
              <a:rPr lang="en-US" sz="1200" dirty="0">
                <a:solidFill>
                  <a:srgbClr val="2B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dirty="0">
                <a:solidFill>
                  <a:srgbClr val="2B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>
                <a:solidFill>
                  <a:srgbClr val="2B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ru-RU" sz="1200" b="1" dirty="0">
                <a:solidFill>
                  <a:srgbClr val="2B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совершенствованию контрольных</a:t>
            </a:r>
            <a:r>
              <a:rPr lang="ru-RU" sz="1200" dirty="0">
                <a:solidFill>
                  <a:srgbClr val="2B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(надзорных) </a:t>
            </a:r>
            <a:r>
              <a:rPr lang="en-US" sz="1200" dirty="0">
                <a:solidFill>
                  <a:srgbClr val="2B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dirty="0">
                <a:solidFill>
                  <a:srgbClr val="2B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>
                <a:solidFill>
                  <a:srgbClr val="2B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разрешительных функций ФОИВ</a:t>
            </a:r>
          </a:p>
          <a:p>
            <a:pPr defTabSz="1219170">
              <a:spcBef>
                <a:spcPts val="1200"/>
              </a:spcBef>
              <a:buClr>
                <a:srgbClr val="1D6E9B"/>
              </a:buClr>
            </a:pPr>
            <a:r>
              <a:rPr lang="ru-RU" sz="1200" b="1" dirty="0">
                <a:solidFill>
                  <a:srgbClr val="2B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Рабочие группы </a:t>
            </a:r>
            <a:r>
              <a:rPr lang="en-US" sz="1200" b="1" dirty="0">
                <a:solidFill>
                  <a:srgbClr val="2B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b="1" dirty="0">
                <a:solidFill>
                  <a:srgbClr val="2B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>
                <a:solidFill>
                  <a:srgbClr val="2B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Подкомиссии</a:t>
            </a:r>
            <a:endParaRPr lang="en-US" sz="1200" dirty="0">
              <a:solidFill>
                <a:srgbClr val="2B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00882B0-ACD8-5547-9389-6A3004FEE605}"/>
              </a:ext>
            </a:extLst>
          </p:cNvPr>
          <p:cNvSpPr txBox="1"/>
          <p:nvPr/>
        </p:nvSpPr>
        <p:spPr>
          <a:xfrm>
            <a:off x="3318454" y="1677022"/>
            <a:ext cx="2916626" cy="677108"/>
          </a:xfrm>
          <a:prstGeom prst="rect">
            <a:avLst/>
          </a:prstGeom>
          <a:solidFill>
            <a:srgbClr val="054B7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43840" tIns="121920" rIns="243840" bIns="121920" rtlCol="0" anchor="ctr" anchorCtr="0">
            <a:spAutoFit/>
          </a:bodyPr>
          <a:lstStyle/>
          <a:p>
            <a:pPr algn="ctr" defTabSz="577850">
              <a:spcAft>
                <a:spcPct val="35000"/>
              </a:spcAft>
            </a:pPr>
            <a:r>
              <a:rPr lang="ru-RU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ПРАВИТЕЛЬСТВО</a:t>
            </a:r>
            <a:r>
              <a:rPr lang="ru-RU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Российской Федерации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xmlns="" id="{AC28174A-1605-BF47-B785-E6576E1F9A79}"/>
              </a:ext>
            </a:extLst>
          </p:cNvPr>
          <p:cNvSpPr/>
          <p:nvPr/>
        </p:nvSpPr>
        <p:spPr>
          <a:xfrm>
            <a:off x="6483434" y="3277786"/>
            <a:ext cx="2186731" cy="1865714"/>
          </a:xfrm>
          <a:prstGeom prst="rect">
            <a:avLst/>
          </a:prstGeom>
          <a:solidFill>
            <a:srgbClr val="237E78">
              <a:alpha val="5000"/>
            </a:srgbClr>
          </a:solidFill>
        </p:spPr>
        <p:txBody>
          <a:bodyPr wrap="square" lIns="182880" tIns="182880" rIns="182880" bIns="182880" anchor="t" anchorCtr="0">
            <a:noAutofit/>
          </a:bodyPr>
          <a:lstStyle/>
          <a:p>
            <a:pPr defTabSz="577850">
              <a:spcBef>
                <a:spcPts val="1200"/>
              </a:spcBef>
            </a:pPr>
            <a:r>
              <a:rPr lang="ru-RU" sz="1200" dirty="0">
                <a:solidFill>
                  <a:srgbClr val="2B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Аналитический центр при Правительстве Российской Федерации</a:t>
            </a:r>
          </a:p>
          <a:p>
            <a:pPr defTabSz="577850">
              <a:spcBef>
                <a:spcPts val="1200"/>
              </a:spcBef>
            </a:pPr>
            <a:r>
              <a:rPr lang="ru-RU" sz="1200" dirty="0">
                <a:solidFill>
                  <a:srgbClr val="2B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Аналитический центр Форум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FF2B9AE-E19B-5240-B3EB-708C38F8C0D3}"/>
              </a:ext>
            </a:extLst>
          </p:cNvPr>
          <p:cNvSpPr txBox="1">
            <a:spLocks/>
          </p:cNvSpPr>
          <p:nvPr/>
        </p:nvSpPr>
        <p:spPr>
          <a:xfrm>
            <a:off x="6489726" y="2769670"/>
            <a:ext cx="2180439" cy="507831"/>
          </a:xfrm>
          <a:prstGeom prst="rect">
            <a:avLst/>
          </a:prstGeom>
          <a:solidFill>
            <a:srgbClr val="054B7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43840" tIns="121920" rIns="243840" bIns="121920" rtlCol="0" anchor="ctr" anchorCtr="0">
            <a:noAutofit/>
          </a:bodyPr>
          <a:lstStyle/>
          <a:p>
            <a:pPr algn="ctr" defTabSz="577850">
              <a:spcAft>
                <a:spcPct val="35000"/>
              </a:spcAft>
            </a:pPr>
            <a:r>
              <a:rPr lang="ru-RU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ЭКСПЕРТНЫЕ</a:t>
            </a:r>
            <a:r>
              <a:rPr lang="ru-RU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организации</a:t>
            </a:r>
          </a:p>
        </p:txBody>
      </p:sp>
      <p:sp>
        <p:nvSpPr>
          <p:cNvPr id="21" name="Номер слайда 4">
            <a:extLst>
              <a:ext uri="{FF2B5EF4-FFF2-40B4-BE49-F238E27FC236}">
                <a16:creationId xmlns:a16="http://schemas.microsoft.com/office/drawing/2014/main" xmlns="" id="{8A51F3E4-F149-7541-873B-F1E6D6F25109}"/>
              </a:ext>
            </a:extLst>
          </p:cNvPr>
          <p:cNvSpPr txBox="1">
            <a:spLocks/>
          </p:cNvSpPr>
          <p:nvPr/>
        </p:nvSpPr>
        <p:spPr>
          <a:xfrm>
            <a:off x="8604448" y="4948014"/>
            <a:ext cx="432048" cy="18637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algn="ctr"/>
            <a:fld id="{A262B5AD-A1AB-4C52-88C0-200AD4054F61}" type="slidenum">
              <a:rPr lang="ru-RU" sz="1200" smtClean="0">
                <a:solidFill>
                  <a:srgbClr val="054B7C"/>
                </a:solidFill>
              </a:rPr>
              <a:pPr marL="7938" algn="ctr"/>
              <a:t>3</a:t>
            </a:fld>
            <a:endParaRPr lang="ru-RU" sz="1200" dirty="0">
              <a:solidFill>
                <a:srgbClr val="054B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0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40160" y="195487"/>
            <a:ext cx="7703840" cy="602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54B7C"/>
                </a:solidFill>
              </a:rPr>
              <a:t>КЛЮЧЕВЫЕ</a:t>
            </a:r>
            <a:r>
              <a:rPr lang="ru-RU" sz="2400" b="1" dirty="0">
                <a:solidFill>
                  <a:srgbClr val="424242"/>
                </a:solidFill>
              </a:rPr>
              <a:t> </a:t>
            </a:r>
            <a:r>
              <a:rPr lang="ru-RU" sz="2400" b="1" dirty="0" smtClean="0">
                <a:solidFill>
                  <a:srgbClr val="054B7C"/>
                </a:solidFill>
              </a:rPr>
              <a:t>ЗАКОНОПРОЕКТЫ</a:t>
            </a:r>
            <a:r>
              <a:rPr lang="ru-RU" sz="2400" b="1" dirty="0" smtClean="0">
                <a:solidFill>
                  <a:srgbClr val="424242"/>
                </a:solidFill>
              </a:rPr>
              <a:t> </a:t>
            </a:r>
            <a:endParaRPr lang="en-US" sz="2400" b="1" dirty="0">
              <a:solidFill>
                <a:srgbClr val="424242"/>
              </a:solidFill>
            </a:endParaRPr>
          </a:p>
          <a:p>
            <a:r>
              <a:rPr lang="ru-RU" sz="2000" b="1" dirty="0">
                <a:solidFill>
                  <a:srgbClr val="424242"/>
                </a:solidFill>
              </a:rPr>
              <a:t>реформы</a:t>
            </a:r>
            <a:endParaRPr lang="ru-RU" sz="2400" b="1" dirty="0">
              <a:solidFill>
                <a:srgbClr val="424242"/>
              </a:solidFill>
            </a:endParaRPr>
          </a:p>
        </p:txBody>
      </p:sp>
      <p:sp>
        <p:nvSpPr>
          <p:cNvPr id="21" name="Номер слайда 4">
            <a:extLst>
              <a:ext uri="{FF2B5EF4-FFF2-40B4-BE49-F238E27FC236}">
                <a16:creationId xmlns:a16="http://schemas.microsoft.com/office/drawing/2014/main" xmlns="" id="{8A51F3E4-F149-7541-873B-F1E6D6F25109}"/>
              </a:ext>
            </a:extLst>
          </p:cNvPr>
          <p:cNvSpPr txBox="1">
            <a:spLocks/>
          </p:cNvSpPr>
          <p:nvPr/>
        </p:nvSpPr>
        <p:spPr>
          <a:xfrm>
            <a:off x="8604448" y="4948014"/>
            <a:ext cx="432048" cy="18637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algn="ctr"/>
            <a:fld id="{A262B5AD-A1AB-4C52-88C0-200AD4054F61}" type="slidenum">
              <a:rPr lang="ru-RU" sz="1200" smtClean="0">
                <a:solidFill>
                  <a:srgbClr val="054B7C"/>
                </a:solidFill>
              </a:rPr>
              <a:pPr marL="7938" algn="ctr"/>
              <a:t>4</a:t>
            </a:fld>
            <a:endParaRPr lang="ru-RU" sz="1200" dirty="0">
              <a:solidFill>
                <a:srgbClr val="054B7C"/>
              </a:solidFill>
            </a:endParaRPr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xmlns="" id="{C68F1D2B-FEEA-974D-B90A-20249AB04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641" y="983709"/>
            <a:ext cx="7489659" cy="3820289"/>
          </a:xfrm>
        </p:spPr>
        <p:txBody>
          <a:bodyPr/>
          <a:lstStyle/>
          <a:p>
            <a:pPr marL="0" indent="0">
              <a:spcBef>
                <a:spcPts val="1680"/>
              </a:spcBef>
              <a:buNone/>
            </a:pPr>
            <a:r>
              <a:rPr lang="ru-RU" sz="14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 федерального закона </a:t>
            </a:r>
            <a:r>
              <a:rPr lang="en-US" sz="12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i="1" dirty="0">
                <a:solidFill>
                  <a:srgbClr val="FC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 государственном контроле (надзоре) </a:t>
            </a:r>
            <a:r>
              <a:rPr lang="ru-RU" sz="1400" dirty="0" smtClean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z="14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муниципальном контроле в Российской Федерации»</a:t>
            </a:r>
          </a:p>
          <a:p>
            <a:pPr marL="360363" indent="-271463">
              <a:spcBef>
                <a:spcPts val="480"/>
              </a:spcBef>
              <a:buClr>
                <a:srgbClr val="FC5801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Системы и принципы </a:t>
            </a:r>
            <a:r>
              <a:rPr lang="ru-RU" sz="1400" dirty="0" smtClean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госконтроля </a:t>
            </a:r>
            <a:r>
              <a:rPr lang="ru-RU" sz="1400" i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(надзора)</a:t>
            </a:r>
          </a:p>
          <a:p>
            <a:pPr marL="360363" indent="-271463">
              <a:spcBef>
                <a:spcPts val="480"/>
              </a:spcBef>
              <a:buClr>
                <a:srgbClr val="FC580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Система </a:t>
            </a:r>
            <a:r>
              <a:rPr lang="ru-RU" sz="14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органов госконтроля </a:t>
            </a:r>
            <a:r>
              <a:rPr lang="ru-RU" sz="1400" i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(надзора) </a:t>
            </a:r>
          </a:p>
          <a:p>
            <a:pPr marL="360363" indent="-271463">
              <a:spcBef>
                <a:spcPts val="480"/>
              </a:spcBef>
              <a:buClr>
                <a:srgbClr val="FC5801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 и объект</a:t>
            </a:r>
            <a:r>
              <a:rPr lang="ru-RU" sz="14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госконтроля </a:t>
            </a:r>
            <a:r>
              <a:rPr lang="ru-RU" sz="1400" i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(надзора)</a:t>
            </a:r>
          </a:p>
          <a:p>
            <a:pPr marL="360363" indent="-271463">
              <a:spcBef>
                <a:spcPts val="480"/>
              </a:spcBef>
              <a:buClr>
                <a:srgbClr val="FC580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Контрольно-надзорное </a:t>
            </a:r>
            <a:r>
              <a:rPr lang="ru-RU" sz="14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производство</a:t>
            </a:r>
            <a:endParaRPr lang="en-US" sz="1400" b="1" dirty="0">
              <a:solidFill>
                <a:srgbClr val="424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2280"/>
              </a:spcBef>
              <a:buNone/>
            </a:pPr>
            <a:r>
              <a:rPr lang="ru-RU" sz="14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 федерального закона </a:t>
            </a:r>
            <a:r>
              <a:rPr lang="ru-RU" sz="1400" b="1" i="1" dirty="0" smtClean="0">
                <a:solidFill>
                  <a:srgbClr val="FC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1400" b="1" i="1" dirty="0">
                <a:solidFill>
                  <a:srgbClr val="FC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 обязательных требованиях»</a:t>
            </a:r>
          </a:p>
          <a:p>
            <a:pPr indent="-254000">
              <a:spcBef>
                <a:spcPts val="1080"/>
              </a:spcBef>
              <a:buClr>
                <a:srgbClr val="FC5801"/>
              </a:buClr>
            </a:pPr>
            <a:r>
              <a:rPr lang="ru-RU" sz="14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Общий закон </a:t>
            </a:r>
            <a:r>
              <a:rPr lang="ru-RU" sz="14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 обязательных требованиях</a:t>
            </a:r>
            <a:endParaRPr lang="en-US" sz="1400" dirty="0">
              <a:solidFill>
                <a:srgbClr val="424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54000">
              <a:spcBef>
                <a:spcPts val="1080"/>
              </a:spcBef>
              <a:buClr>
                <a:srgbClr val="FC5801"/>
              </a:buClr>
            </a:pPr>
            <a:r>
              <a:rPr lang="ru-RU" sz="14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Отраслевые</a:t>
            </a:r>
            <a:r>
              <a:rPr lang="ru-RU" sz="14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законы</a:t>
            </a:r>
            <a:endParaRPr lang="en-US" sz="1400" dirty="0">
              <a:solidFill>
                <a:srgbClr val="424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54000">
              <a:spcBef>
                <a:spcPts val="1080"/>
              </a:spcBef>
              <a:buClr>
                <a:srgbClr val="FC5801"/>
              </a:buClr>
            </a:pPr>
            <a:r>
              <a:rPr lang="ru-RU" sz="14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Подзаконные </a:t>
            </a:r>
            <a:r>
              <a:rPr lang="ru-RU" sz="1400" b="1" dirty="0" smtClean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акты</a:t>
            </a:r>
          </a:p>
          <a:p>
            <a:pPr marL="88900" indent="0">
              <a:spcBef>
                <a:spcPts val="1080"/>
              </a:spcBef>
              <a:buClr>
                <a:srgbClr val="FC5801"/>
              </a:buClr>
              <a:buNone/>
            </a:pPr>
            <a:r>
              <a:rPr lang="ru-RU" sz="1200" i="1" dirty="0" smtClean="0">
                <a:solidFill>
                  <a:srgbClr val="42424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Правительство </a:t>
            </a:r>
            <a:r>
              <a:rPr lang="ru-RU" sz="1200" i="1" dirty="0">
                <a:solidFill>
                  <a:srgbClr val="42424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России внесло в Госдуму оба законопроекта  </a:t>
            </a:r>
          </a:p>
        </p:txBody>
      </p:sp>
    </p:spTree>
    <p:extLst>
      <p:ext uri="{BB962C8B-B14F-4D97-AF65-F5344CB8AC3E}">
        <p14:creationId xmlns:p14="http://schemas.microsoft.com/office/powerpoint/2010/main" val="34676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40160" y="195487"/>
            <a:ext cx="7703840" cy="602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54B7C"/>
                </a:solidFill>
              </a:rPr>
              <a:t>СТРУКТУРА</a:t>
            </a:r>
            <a:r>
              <a:rPr lang="en-US" sz="2400" b="1" dirty="0">
                <a:solidFill>
                  <a:srgbClr val="054B7C"/>
                </a:solidFill>
              </a:rPr>
              <a:t> </a:t>
            </a:r>
            <a:br>
              <a:rPr lang="en-US" sz="2400" b="1" dirty="0">
                <a:solidFill>
                  <a:srgbClr val="054B7C"/>
                </a:solidFill>
              </a:rPr>
            </a:br>
            <a:r>
              <a:rPr lang="ru-RU" sz="2000" b="1" dirty="0">
                <a:solidFill>
                  <a:srgbClr val="424242"/>
                </a:solidFill>
              </a:rPr>
              <a:t>рабочих групп</a:t>
            </a:r>
            <a:endParaRPr lang="ru-RU" sz="2400" b="1" dirty="0">
              <a:solidFill>
                <a:srgbClr val="424242"/>
              </a:solidFill>
            </a:endParaRPr>
          </a:p>
        </p:txBody>
      </p:sp>
      <p:sp>
        <p:nvSpPr>
          <p:cNvPr id="21" name="Номер слайда 4">
            <a:extLst>
              <a:ext uri="{FF2B5EF4-FFF2-40B4-BE49-F238E27FC236}">
                <a16:creationId xmlns:a16="http://schemas.microsoft.com/office/drawing/2014/main" xmlns="" id="{8A51F3E4-F149-7541-873B-F1E6D6F25109}"/>
              </a:ext>
            </a:extLst>
          </p:cNvPr>
          <p:cNvSpPr txBox="1">
            <a:spLocks/>
          </p:cNvSpPr>
          <p:nvPr/>
        </p:nvSpPr>
        <p:spPr>
          <a:xfrm>
            <a:off x="8604448" y="4948014"/>
            <a:ext cx="432048" cy="18637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algn="ctr"/>
            <a:fld id="{A262B5AD-A1AB-4C52-88C0-200AD4054F61}" type="slidenum">
              <a:rPr lang="ru-RU" sz="1200" smtClean="0">
                <a:solidFill>
                  <a:srgbClr val="054B7C"/>
                </a:solidFill>
              </a:rPr>
              <a:pPr marL="7938" algn="ctr"/>
              <a:t>5</a:t>
            </a:fld>
            <a:endParaRPr lang="ru-RU" sz="1200" dirty="0">
              <a:solidFill>
                <a:srgbClr val="054B7C"/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3A7D4064-8E62-C646-907C-8A5C8175477C}"/>
              </a:ext>
            </a:extLst>
          </p:cNvPr>
          <p:cNvSpPr txBox="1">
            <a:spLocks/>
          </p:cNvSpPr>
          <p:nvPr/>
        </p:nvSpPr>
        <p:spPr>
          <a:xfrm>
            <a:off x="1008112" y="1113589"/>
            <a:ext cx="7164288" cy="3834425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800" b="1" i="1" dirty="0">
                <a:solidFill>
                  <a:srgbClr val="FC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Группа делится на два уровня: </a:t>
            </a:r>
          </a:p>
          <a:p>
            <a:pPr marL="449263" indent="-449263">
              <a:spcBef>
                <a:spcPts val="1080"/>
              </a:spcBef>
              <a:buClr>
                <a:srgbClr val="054B7C"/>
              </a:buClr>
              <a:buFont typeface="+mj-lt"/>
              <a:buAutoNum type="arabicPeriod"/>
            </a:pPr>
            <a:r>
              <a:rPr lang="ru-RU" sz="1800" b="1" dirty="0" smtClean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Основной состав </a:t>
            </a:r>
            <a:r>
              <a:rPr lang="ru-RU" sz="18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состоит из </a:t>
            </a:r>
            <a:r>
              <a:rPr lang="ru-RU" sz="18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руководителей </a:t>
            </a:r>
            <a:r>
              <a:rPr lang="ru-RU" sz="1800" b="1" dirty="0" smtClean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компаний </a:t>
            </a:r>
            <a:r>
              <a:rPr lang="ru-RU" sz="1800" dirty="0" smtClean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en-US" sz="18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 smtClean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первых </a:t>
            </a:r>
            <a:r>
              <a:rPr lang="ru-RU" sz="18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лиц </a:t>
            </a:r>
            <a:r>
              <a:rPr lang="ru-RU" sz="1800" dirty="0" smtClean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профессиональных </a:t>
            </a:r>
            <a:r>
              <a:rPr lang="ru-RU" sz="18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отраслевых объединений </a:t>
            </a:r>
          </a:p>
          <a:p>
            <a:pPr marL="449263" indent="-449263">
              <a:spcBef>
                <a:spcPts val="1080"/>
              </a:spcBef>
              <a:buClr>
                <a:srgbClr val="054B7C"/>
              </a:buClr>
              <a:buFont typeface="+mj-lt"/>
              <a:buAutoNum type="arabicPeriod"/>
            </a:pPr>
            <a:r>
              <a:rPr lang="ru-RU" sz="1800" b="1" dirty="0" smtClean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Экспертный состав </a:t>
            </a:r>
            <a:r>
              <a:rPr lang="ru-RU" sz="1800" dirty="0" smtClean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формирует </a:t>
            </a:r>
            <a:r>
              <a:rPr lang="ru-RU" sz="18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экспертное мнение</a:t>
            </a:r>
            <a:r>
              <a:rPr lang="ru-RU" sz="18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 </a:t>
            </a:r>
            <a:r>
              <a:rPr lang="ru-RU" sz="1800" dirty="0" err="1" smtClean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ораслевым</a:t>
            </a:r>
            <a:r>
              <a:rPr lang="ru-RU" sz="1800" dirty="0" smtClean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вопросам</a:t>
            </a:r>
          </a:p>
          <a:p>
            <a:pPr marL="0" indent="0">
              <a:spcBef>
                <a:spcPts val="1080"/>
              </a:spcBef>
              <a:buClr>
                <a:srgbClr val="054B7C"/>
              </a:buClr>
              <a:buNone/>
            </a:pPr>
            <a:endParaRPr lang="ru-RU" sz="1800" dirty="0" smtClean="0">
              <a:solidFill>
                <a:srgbClr val="424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080"/>
              </a:spcBef>
              <a:buClr>
                <a:srgbClr val="054B7C"/>
              </a:buClr>
              <a:buNone/>
            </a:pPr>
            <a:r>
              <a:rPr lang="ru-RU" sz="1800" dirty="0" smtClean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Суммарно </a:t>
            </a:r>
            <a:r>
              <a:rPr lang="ru-RU" sz="18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8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основных составах рабочих </a:t>
            </a:r>
            <a:r>
              <a:rPr lang="ru-RU" sz="18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групп задействовано </a:t>
            </a:r>
            <a:r>
              <a:rPr lang="ru-RU" sz="1800" b="1" dirty="0">
                <a:solidFill>
                  <a:srgbClr val="FC5801"/>
                </a:solidFill>
                <a:latin typeface="+mj-lt"/>
                <a:ea typeface="+mj-ea"/>
                <a:cs typeface="+mj-cs"/>
              </a:rPr>
              <a:t>более</a:t>
            </a:r>
            <a:r>
              <a:rPr lang="ru-RU" sz="18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>
                <a:solidFill>
                  <a:srgbClr val="FC5801"/>
                </a:solidFill>
                <a:latin typeface="+mj-lt"/>
                <a:ea typeface="+mj-ea"/>
                <a:cs typeface="+mj-cs"/>
              </a:rPr>
              <a:t>600 человек, </a:t>
            </a:r>
            <a:r>
              <a:rPr lang="ru-RU" sz="1800" b="1" dirty="0" smtClean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экспертная </a:t>
            </a:r>
            <a:r>
              <a:rPr lang="ru-RU" sz="18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панель  </a:t>
            </a:r>
            <a:r>
              <a:rPr lang="ru-RU" sz="18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составляет </a:t>
            </a:r>
            <a:r>
              <a:rPr lang="ru-RU" sz="1800" b="1" dirty="0">
                <a:solidFill>
                  <a:srgbClr val="FC5801"/>
                </a:solidFill>
                <a:latin typeface="+mj-lt"/>
                <a:ea typeface="+mj-ea"/>
                <a:cs typeface="+mj-cs"/>
              </a:rPr>
              <a:t>более 3000 специалистов. </a:t>
            </a:r>
          </a:p>
          <a:p>
            <a:pPr marL="0" indent="0">
              <a:spcBef>
                <a:spcPts val="1680"/>
              </a:spcBef>
              <a:buFont typeface="Arial"/>
              <a:buNone/>
            </a:pPr>
            <a:endParaRPr lang="ru-RU" sz="1800" b="1" dirty="0">
              <a:solidFill>
                <a:srgbClr val="424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5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16632" y="195487"/>
            <a:ext cx="7703840" cy="602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54B7C"/>
                </a:solidFill>
              </a:rPr>
              <a:t>Рассматриваемые вопросы </a:t>
            </a:r>
          </a:p>
          <a:p>
            <a:r>
              <a:rPr lang="ru-RU" sz="2400" b="1" dirty="0" smtClean="0">
                <a:solidFill>
                  <a:srgbClr val="054B7C"/>
                </a:solidFill>
              </a:rPr>
              <a:t>на установочных заседаниях</a:t>
            </a:r>
            <a:endParaRPr lang="ru-RU" sz="2000" b="1" dirty="0">
              <a:solidFill>
                <a:srgbClr val="054B7C"/>
              </a:solidFill>
            </a:endParaRPr>
          </a:p>
        </p:txBody>
      </p:sp>
      <p:sp>
        <p:nvSpPr>
          <p:cNvPr id="21" name="Номер слайда 4">
            <a:extLst>
              <a:ext uri="{FF2B5EF4-FFF2-40B4-BE49-F238E27FC236}">
                <a16:creationId xmlns:a16="http://schemas.microsoft.com/office/drawing/2014/main" xmlns="" id="{8A51F3E4-F149-7541-873B-F1E6D6F25109}"/>
              </a:ext>
            </a:extLst>
          </p:cNvPr>
          <p:cNvSpPr txBox="1">
            <a:spLocks/>
          </p:cNvSpPr>
          <p:nvPr/>
        </p:nvSpPr>
        <p:spPr>
          <a:xfrm>
            <a:off x="8604448" y="4948014"/>
            <a:ext cx="432048" cy="18637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algn="ctr"/>
            <a:fld id="{A262B5AD-A1AB-4C52-88C0-200AD4054F61}" type="slidenum">
              <a:rPr lang="ru-RU" sz="1200" smtClean="0">
                <a:solidFill>
                  <a:srgbClr val="054B7C"/>
                </a:solidFill>
              </a:rPr>
              <a:pPr marL="7938" algn="ctr"/>
              <a:t>6</a:t>
            </a:fld>
            <a:endParaRPr lang="ru-RU" sz="1200" dirty="0">
              <a:solidFill>
                <a:srgbClr val="054B7C"/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3A7D4064-8E62-C646-907C-8A5C8175477C}"/>
              </a:ext>
            </a:extLst>
          </p:cNvPr>
          <p:cNvSpPr txBox="1">
            <a:spLocks/>
          </p:cNvSpPr>
          <p:nvPr/>
        </p:nvSpPr>
        <p:spPr>
          <a:xfrm>
            <a:off x="1012174" y="897563"/>
            <a:ext cx="6912768" cy="3780421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54000">
              <a:spcBef>
                <a:spcPts val="1080"/>
              </a:spcBef>
              <a:buClr>
                <a:srgbClr val="FC5801"/>
              </a:buClr>
            </a:pPr>
            <a:endParaRPr lang="ru-RU" sz="2000" b="1" dirty="0" smtClean="0">
              <a:solidFill>
                <a:srgbClr val="424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54000">
              <a:spcBef>
                <a:spcPts val="1080"/>
              </a:spcBef>
              <a:buClr>
                <a:srgbClr val="FC5801"/>
              </a:buClr>
            </a:pPr>
            <a:r>
              <a:rPr lang="ru-RU" sz="2000" b="1" dirty="0" smtClean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выбор </a:t>
            </a:r>
            <a:r>
              <a:rPr lang="ru-RU" sz="20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сопредседателей </a:t>
            </a:r>
            <a:r>
              <a:rPr lang="ru-RU" sz="20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групп от делового сообщества </a:t>
            </a:r>
            <a:r>
              <a:rPr lang="ru-RU" sz="2000" i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(путем анонимного голосования)</a:t>
            </a:r>
          </a:p>
          <a:p>
            <a:pPr indent="-254000">
              <a:spcBef>
                <a:spcPts val="1080"/>
              </a:spcBef>
              <a:buClr>
                <a:srgbClr val="FC5801"/>
              </a:buClr>
            </a:pPr>
            <a:r>
              <a:rPr lang="ru-RU" sz="20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формирование в составе групп </a:t>
            </a:r>
            <a:r>
              <a:rPr lang="ru-RU" sz="20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подгрупп </a:t>
            </a:r>
            <a:br>
              <a:rPr lang="ru-RU" sz="20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профильным направлениям</a:t>
            </a:r>
          </a:p>
          <a:p>
            <a:pPr indent="-254000">
              <a:spcBef>
                <a:spcPts val="1080"/>
              </a:spcBef>
              <a:buClr>
                <a:srgbClr val="FC5801"/>
              </a:buClr>
            </a:pPr>
            <a:r>
              <a:rPr lang="ru-RU" sz="20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корректировка и утверждение </a:t>
            </a:r>
            <a:r>
              <a:rPr lang="ru-RU" sz="20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экспертного </a:t>
            </a:r>
            <a:r>
              <a:rPr lang="ru-RU" sz="2000" b="1" dirty="0" smtClean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уровня</a:t>
            </a:r>
          </a:p>
          <a:p>
            <a:pPr indent="-254000">
              <a:spcBef>
                <a:spcPts val="1080"/>
              </a:spcBef>
              <a:buClr>
                <a:srgbClr val="FC5801"/>
              </a:buClr>
            </a:pPr>
            <a:endParaRPr lang="ru-RU" sz="2000" b="1" dirty="0">
              <a:solidFill>
                <a:srgbClr val="424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>
              <a:spcBef>
                <a:spcPts val="1080"/>
              </a:spcBef>
              <a:buClr>
                <a:srgbClr val="FC5801"/>
              </a:buClr>
              <a:buNone/>
            </a:pPr>
            <a:r>
              <a:rPr lang="ru-RU" sz="2000" b="1" dirty="0" smtClean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Состоялось </a:t>
            </a:r>
            <a:r>
              <a:rPr lang="ru-RU" sz="2000" b="1" dirty="0">
                <a:solidFill>
                  <a:srgbClr val="FC5801"/>
                </a:solidFill>
                <a:latin typeface="+mj-lt"/>
                <a:ea typeface="+mj-ea"/>
                <a:cs typeface="+mj-cs"/>
              </a:rPr>
              <a:t>более 35 </a:t>
            </a:r>
            <a:r>
              <a:rPr lang="ru-RU" sz="2000" b="1" dirty="0" smtClean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установочных заседаний рабочих групп</a:t>
            </a:r>
          </a:p>
          <a:p>
            <a:pPr marL="88900" indent="0">
              <a:spcBef>
                <a:spcPts val="1080"/>
              </a:spcBef>
              <a:buClr>
                <a:srgbClr val="FC5801"/>
              </a:buClr>
              <a:buNone/>
            </a:pPr>
            <a:r>
              <a:rPr lang="ru-RU" sz="1200" i="1" dirty="0" smtClean="0">
                <a:solidFill>
                  <a:srgbClr val="42424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Информация </a:t>
            </a:r>
            <a:r>
              <a:rPr lang="ru-RU" sz="1200" i="1" dirty="0">
                <a:solidFill>
                  <a:srgbClr val="42424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по каждой рабочей группе размещена на сайте контроль-</a:t>
            </a:r>
            <a:r>
              <a:rPr lang="ru-RU" sz="1200" i="1" dirty="0" err="1">
                <a:solidFill>
                  <a:srgbClr val="42424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надзор.рф</a:t>
            </a:r>
            <a:endParaRPr lang="ru-RU" sz="1200" i="1" dirty="0">
              <a:solidFill>
                <a:srgbClr val="424242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7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16632" y="195487"/>
            <a:ext cx="7703840" cy="602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54B7C"/>
                </a:solidFill>
              </a:rPr>
              <a:t>Типовые вопросы для обсуждения </a:t>
            </a:r>
          </a:p>
          <a:p>
            <a:r>
              <a:rPr lang="ru-RU" sz="2400" b="1" dirty="0" smtClean="0">
                <a:solidFill>
                  <a:srgbClr val="054B7C"/>
                </a:solidFill>
              </a:rPr>
              <a:t>в рабочих группах</a:t>
            </a:r>
            <a:endParaRPr lang="ru-RU" sz="2000" b="1" dirty="0">
              <a:solidFill>
                <a:srgbClr val="054B7C"/>
              </a:solidFill>
            </a:endParaRPr>
          </a:p>
        </p:txBody>
      </p:sp>
      <p:sp>
        <p:nvSpPr>
          <p:cNvPr id="21" name="Номер слайда 4">
            <a:extLst>
              <a:ext uri="{FF2B5EF4-FFF2-40B4-BE49-F238E27FC236}">
                <a16:creationId xmlns:a16="http://schemas.microsoft.com/office/drawing/2014/main" xmlns="" id="{8A51F3E4-F149-7541-873B-F1E6D6F25109}"/>
              </a:ext>
            </a:extLst>
          </p:cNvPr>
          <p:cNvSpPr txBox="1">
            <a:spLocks/>
          </p:cNvSpPr>
          <p:nvPr/>
        </p:nvSpPr>
        <p:spPr>
          <a:xfrm>
            <a:off x="8604448" y="4948014"/>
            <a:ext cx="432048" cy="18637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algn="ctr"/>
            <a:fld id="{A262B5AD-A1AB-4C52-88C0-200AD4054F61}" type="slidenum">
              <a:rPr lang="ru-RU" sz="1200" smtClean="0">
                <a:solidFill>
                  <a:srgbClr val="054B7C"/>
                </a:solidFill>
              </a:rPr>
              <a:pPr marL="7938" algn="ctr"/>
              <a:t>7</a:t>
            </a:fld>
            <a:endParaRPr lang="ru-RU" sz="1200" dirty="0">
              <a:solidFill>
                <a:srgbClr val="054B7C"/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3A7D4064-8E62-C646-907C-8A5C8175477C}"/>
              </a:ext>
            </a:extLst>
          </p:cNvPr>
          <p:cNvSpPr txBox="1">
            <a:spLocks/>
          </p:cNvSpPr>
          <p:nvPr/>
        </p:nvSpPr>
        <p:spPr>
          <a:xfrm>
            <a:off x="978000" y="699542"/>
            <a:ext cx="6912768" cy="3726414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0538" indent="-490538" algn="just">
              <a:spcBef>
                <a:spcPts val="1800"/>
              </a:spcBef>
              <a:buClr>
                <a:srgbClr val="FC5801"/>
              </a:buClr>
              <a:buFont typeface="+mj-lt"/>
              <a:buAutoNum type="arabicPeriod"/>
            </a:pPr>
            <a:endParaRPr lang="ru-RU" sz="2000" b="1" dirty="0" smtClean="0">
              <a:solidFill>
                <a:srgbClr val="424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90538" indent="-490538" algn="just">
              <a:spcBef>
                <a:spcPts val="1800"/>
              </a:spcBef>
              <a:buClr>
                <a:srgbClr val="FC5801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Обсуждение новой структуры </a:t>
            </a:r>
            <a:r>
              <a:rPr lang="ru-RU" sz="2000" dirty="0" smtClean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нормативного регулирования для каждой сферы общественных отношений или вида контроля (надзора)</a:t>
            </a:r>
            <a:endParaRPr lang="ru-RU" sz="2000" dirty="0">
              <a:solidFill>
                <a:srgbClr val="424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90538" indent="-490538">
              <a:spcBef>
                <a:spcPts val="1800"/>
              </a:spcBef>
              <a:buClr>
                <a:srgbClr val="FC5801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sz="2000" dirty="0" smtClean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нормативных правовых актов под </a:t>
            </a:r>
            <a:r>
              <a:rPr lang="ru-RU" sz="2000" b="1" dirty="0" smtClean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отмену</a:t>
            </a:r>
          </a:p>
          <a:p>
            <a:pPr marL="490538" indent="-490538">
              <a:spcBef>
                <a:spcPts val="1800"/>
              </a:spcBef>
              <a:buClr>
                <a:srgbClr val="FC5801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sz="2000" dirty="0" smtClean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нормативных правовых актов,</a:t>
            </a:r>
            <a:r>
              <a:rPr lang="ru-RU" sz="2000" b="1" dirty="0" smtClean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принятых в советский период </a:t>
            </a:r>
          </a:p>
          <a:p>
            <a:pPr marL="490538" indent="-490538">
              <a:spcBef>
                <a:spcPts val="1800"/>
              </a:spcBef>
              <a:buClr>
                <a:srgbClr val="FC5801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Текущая законодательная база </a:t>
            </a:r>
            <a:r>
              <a:rPr lang="ru-RU" sz="2000" dirty="0" smtClean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отрасли</a:t>
            </a:r>
          </a:p>
          <a:p>
            <a:pPr marL="490538" indent="-490538">
              <a:spcBef>
                <a:spcPts val="1800"/>
              </a:spcBef>
              <a:buClr>
                <a:srgbClr val="FC5801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rgbClr val="FC5801"/>
                </a:solidFill>
                <a:latin typeface="Calibri" panose="020F0502020204030204" pitchFamily="34" charset="0"/>
                <a:ea typeface="+mj-ea"/>
                <a:cs typeface="+mj-cs"/>
              </a:rPr>
              <a:t>Без </a:t>
            </a:r>
            <a:r>
              <a:rPr lang="ru-RU" sz="2000" b="1" dirty="0">
                <a:solidFill>
                  <a:srgbClr val="FC5801"/>
                </a:solidFill>
                <a:latin typeface="Calibri" panose="020F0502020204030204" pitchFamily="34" charset="0"/>
                <a:ea typeface="+mj-ea"/>
                <a:cs typeface="+mj-cs"/>
              </a:rPr>
              <a:t>одобрения рабочей группы регистрация актов недопустима.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endParaRPr lang="ru-RU" sz="2000" dirty="0">
              <a:solidFill>
                <a:srgbClr val="424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195487"/>
            <a:ext cx="8100392" cy="602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54B7C"/>
                </a:solidFill>
              </a:rPr>
              <a:t>Сайт реформы КНД</a:t>
            </a:r>
          </a:p>
          <a:p>
            <a:r>
              <a:rPr lang="ru-RU" sz="2000" b="1" dirty="0">
                <a:solidFill>
                  <a:srgbClr val="FC5801"/>
                </a:solidFill>
              </a:rPr>
              <a:t>контроль-</a:t>
            </a:r>
            <a:r>
              <a:rPr lang="ru-RU" sz="2000" b="1" dirty="0" err="1">
                <a:solidFill>
                  <a:srgbClr val="FC5801"/>
                </a:solidFill>
              </a:rPr>
              <a:t>надзор.рф</a:t>
            </a:r>
            <a:endParaRPr lang="ru-RU" sz="2000" b="1" dirty="0">
              <a:solidFill>
                <a:srgbClr val="FC5801"/>
              </a:solidFill>
            </a:endParaRPr>
          </a:p>
        </p:txBody>
      </p:sp>
      <p:sp>
        <p:nvSpPr>
          <p:cNvPr id="21" name="Номер слайда 4">
            <a:extLst>
              <a:ext uri="{FF2B5EF4-FFF2-40B4-BE49-F238E27FC236}">
                <a16:creationId xmlns:a16="http://schemas.microsoft.com/office/drawing/2014/main" xmlns="" id="{8A51F3E4-F149-7541-873B-F1E6D6F25109}"/>
              </a:ext>
            </a:extLst>
          </p:cNvPr>
          <p:cNvSpPr txBox="1">
            <a:spLocks/>
          </p:cNvSpPr>
          <p:nvPr/>
        </p:nvSpPr>
        <p:spPr>
          <a:xfrm>
            <a:off x="8604448" y="4948014"/>
            <a:ext cx="432048" cy="18637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algn="ctr"/>
            <a:fld id="{A262B5AD-A1AB-4C52-88C0-200AD4054F61}" type="slidenum">
              <a:rPr lang="ru-RU" sz="1200" smtClean="0">
                <a:solidFill>
                  <a:srgbClr val="054B7C"/>
                </a:solidFill>
              </a:rPr>
              <a:pPr marL="7938" algn="ctr"/>
              <a:t>8</a:t>
            </a:fld>
            <a:endParaRPr lang="ru-RU" sz="1200" dirty="0">
              <a:solidFill>
                <a:srgbClr val="054B7C"/>
              </a:solidFill>
            </a:endParaRPr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xmlns="" id="{C68F1D2B-FEEA-974D-B90A-20249AB04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803689"/>
            <a:ext cx="7993715" cy="3820289"/>
          </a:xfrm>
        </p:spPr>
        <p:txBody>
          <a:bodyPr/>
          <a:lstStyle/>
          <a:p>
            <a:pPr marL="88900" indent="0">
              <a:spcBef>
                <a:spcPts val="1080"/>
              </a:spcBef>
              <a:buClr>
                <a:srgbClr val="FC5801"/>
              </a:buClr>
              <a:buNone/>
            </a:pPr>
            <a:endParaRPr lang="ru-RU" sz="1800" i="1" dirty="0" smtClean="0">
              <a:solidFill>
                <a:srgbClr val="424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>
              <a:spcBef>
                <a:spcPts val="1080"/>
              </a:spcBef>
              <a:buClr>
                <a:srgbClr val="FC5801"/>
              </a:buClr>
              <a:buNone/>
            </a:pPr>
            <a:endParaRPr lang="ru-RU" sz="1800" i="1" dirty="0">
              <a:solidFill>
                <a:srgbClr val="424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>
              <a:spcBef>
                <a:spcPts val="1080"/>
              </a:spcBef>
              <a:buClr>
                <a:srgbClr val="FC5801"/>
              </a:buClr>
              <a:buNone/>
            </a:pPr>
            <a:endParaRPr lang="ru-RU" sz="1800" i="1" dirty="0" smtClean="0">
              <a:solidFill>
                <a:srgbClr val="424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>
              <a:spcBef>
                <a:spcPts val="1080"/>
              </a:spcBef>
              <a:buClr>
                <a:srgbClr val="FC5801"/>
              </a:buClr>
              <a:buNone/>
            </a:pPr>
            <a:endParaRPr lang="ru-RU" sz="1800" i="1" dirty="0">
              <a:solidFill>
                <a:srgbClr val="424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reeform 1175"/>
          <p:cNvSpPr>
            <a:spLocks noEditPoints="1"/>
          </p:cNvSpPr>
          <p:nvPr/>
        </p:nvSpPr>
        <p:spPr bwMode="auto">
          <a:xfrm>
            <a:off x="501237" y="1512094"/>
            <a:ext cx="2411413" cy="1812131"/>
          </a:xfrm>
          <a:custGeom>
            <a:avLst/>
            <a:gdLst>
              <a:gd name="T0" fmla="*/ 321 w 760"/>
              <a:gd name="T1" fmla="*/ 733 h 761"/>
              <a:gd name="T2" fmla="*/ 229 w 760"/>
              <a:gd name="T3" fmla="*/ 667 h 761"/>
              <a:gd name="T4" fmla="*/ 111 w 760"/>
              <a:gd name="T5" fmla="*/ 649 h 761"/>
              <a:gd name="T6" fmla="*/ 93 w 760"/>
              <a:gd name="T7" fmla="*/ 532 h 761"/>
              <a:gd name="T8" fmla="*/ 28 w 760"/>
              <a:gd name="T9" fmla="*/ 440 h 761"/>
              <a:gd name="T10" fmla="*/ 28 w 760"/>
              <a:gd name="T11" fmla="*/ 321 h 761"/>
              <a:gd name="T12" fmla="*/ 93 w 760"/>
              <a:gd name="T13" fmla="*/ 229 h 761"/>
              <a:gd name="T14" fmla="*/ 111 w 760"/>
              <a:gd name="T15" fmla="*/ 112 h 761"/>
              <a:gd name="T16" fmla="*/ 229 w 760"/>
              <a:gd name="T17" fmla="*/ 93 h 761"/>
              <a:gd name="T18" fmla="*/ 321 w 760"/>
              <a:gd name="T19" fmla="*/ 28 h 761"/>
              <a:gd name="T20" fmla="*/ 440 w 760"/>
              <a:gd name="T21" fmla="*/ 28 h 761"/>
              <a:gd name="T22" fmla="*/ 532 w 760"/>
              <a:gd name="T23" fmla="*/ 93 h 761"/>
              <a:gd name="T24" fmla="*/ 649 w 760"/>
              <a:gd name="T25" fmla="*/ 112 h 761"/>
              <a:gd name="T26" fmla="*/ 667 w 760"/>
              <a:gd name="T27" fmla="*/ 229 h 761"/>
              <a:gd name="T28" fmla="*/ 733 w 760"/>
              <a:gd name="T29" fmla="*/ 321 h 761"/>
              <a:gd name="T30" fmla="*/ 733 w 760"/>
              <a:gd name="T31" fmla="*/ 440 h 761"/>
              <a:gd name="T32" fmla="*/ 667 w 760"/>
              <a:gd name="T33" fmla="*/ 532 h 761"/>
              <a:gd name="T34" fmla="*/ 649 w 760"/>
              <a:gd name="T35" fmla="*/ 649 h 761"/>
              <a:gd name="T36" fmla="*/ 532 w 760"/>
              <a:gd name="T37" fmla="*/ 667 h 761"/>
              <a:gd name="T38" fmla="*/ 440 w 760"/>
              <a:gd name="T39" fmla="*/ 733 h 761"/>
              <a:gd name="T40" fmla="*/ 234 w 760"/>
              <a:gd name="T41" fmla="*/ 655 h 761"/>
              <a:gd name="T42" fmla="*/ 330 w 760"/>
              <a:gd name="T43" fmla="*/ 725 h 761"/>
              <a:gd name="T44" fmla="*/ 431 w 760"/>
              <a:gd name="T45" fmla="*/ 725 h 761"/>
              <a:gd name="T46" fmla="*/ 533 w 760"/>
              <a:gd name="T47" fmla="*/ 655 h 761"/>
              <a:gd name="T48" fmla="*/ 641 w 760"/>
              <a:gd name="T49" fmla="*/ 641 h 761"/>
              <a:gd name="T50" fmla="*/ 655 w 760"/>
              <a:gd name="T51" fmla="*/ 533 h 761"/>
              <a:gd name="T52" fmla="*/ 725 w 760"/>
              <a:gd name="T53" fmla="*/ 431 h 761"/>
              <a:gd name="T54" fmla="*/ 725 w 760"/>
              <a:gd name="T55" fmla="*/ 330 h 761"/>
              <a:gd name="T56" fmla="*/ 655 w 760"/>
              <a:gd name="T57" fmla="*/ 228 h 761"/>
              <a:gd name="T58" fmla="*/ 641 w 760"/>
              <a:gd name="T59" fmla="*/ 120 h 761"/>
              <a:gd name="T60" fmla="*/ 533 w 760"/>
              <a:gd name="T61" fmla="*/ 105 h 761"/>
              <a:gd name="T62" fmla="*/ 431 w 760"/>
              <a:gd name="T63" fmla="*/ 36 h 761"/>
              <a:gd name="T64" fmla="*/ 330 w 760"/>
              <a:gd name="T65" fmla="*/ 36 h 761"/>
              <a:gd name="T66" fmla="*/ 228 w 760"/>
              <a:gd name="T67" fmla="*/ 105 h 761"/>
              <a:gd name="T68" fmla="*/ 120 w 760"/>
              <a:gd name="T69" fmla="*/ 120 h 761"/>
              <a:gd name="T70" fmla="*/ 105 w 760"/>
              <a:gd name="T71" fmla="*/ 228 h 761"/>
              <a:gd name="T72" fmla="*/ 36 w 760"/>
              <a:gd name="T73" fmla="*/ 330 h 761"/>
              <a:gd name="T74" fmla="*/ 36 w 760"/>
              <a:gd name="T75" fmla="*/ 431 h 761"/>
              <a:gd name="T76" fmla="*/ 105 w 760"/>
              <a:gd name="T77" fmla="*/ 533 h 761"/>
              <a:gd name="T78" fmla="*/ 120 w 760"/>
              <a:gd name="T79" fmla="*/ 641 h 761"/>
              <a:gd name="T80" fmla="*/ 228 w 760"/>
              <a:gd name="T81" fmla="*/ 655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0" h="761">
                <a:moveTo>
                  <a:pt x="380" y="761"/>
                </a:moveTo>
                <a:cubicBezTo>
                  <a:pt x="357" y="761"/>
                  <a:pt x="335" y="751"/>
                  <a:pt x="321" y="733"/>
                </a:cubicBezTo>
                <a:cubicBezTo>
                  <a:pt x="285" y="691"/>
                  <a:pt x="285" y="691"/>
                  <a:pt x="285" y="691"/>
                </a:cubicBezTo>
                <a:cubicBezTo>
                  <a:pt x="271" y="674"/>
                  <a:pt x="250" y="666"/>
                  <a:pt x="229" y="667"/>
                </a:cubicBezTo>
                <a:cubicBezTo>
                  <a:pt x="173" y="672"/>
                  <a:pt x="173" y="672"/>
                  <a:pt x="173" y="672"/>
                </a:cubicBezTo>
                <a:cubicBezTo>
                  <a:pt x="150" y="674"/>
                  <a:pt x="128" y="666"/>
                  <a:pt x="111" y="649"/>
                </a:cubicBezTo>
                <a:cubicBezTo>
                  <a:pt x="95" y="633"/>
                  <a:pt x="87" y="610"/>
                  <a:pt x="89" y="587"/>
                </a:cubicBezTo>
                <a:cubicBezTo>
                  <a:pt x="93" y="532"/>
                  <a:pt x="93" y="532"/>
                  <a:pt x="93" y="532"/>
                </a:cubicBezTo>
                <a:cubicBezTo>
                  <a:pt x="95" y="511"/>
                  <a:pt x="86" y="490"/>
                  <a:pt x="70" y="476"/>
                </a:cubicBezTo>
                <a:cubicBezTo>
                  <a:pt x="28" y="440"/>
                  <a:pt x="28" y="440"/>
                  <a:pt x="28" y="440"/>
                </a:cubicBezTo>
                <a:cubicBezTo>
                  <a:pt x="10" y="425"/>
                  <a:pt x="0" y="403"/>
                  <a:pt x="0" y="380"/>
                </a:cubicBezTo>
                <a:cubicBezTo>
                  <a:pt x="0" y="357"/>
                  <a:pt x="10" y="336"/>
                  <a:pt x="28" y="321"/>
                </a:cubicBezTo>
                <a:cubicBezTo>
                  <a:pt x="70" y="285"/>
                  <a:pt x="70" y="285"/>
                  <a:pt x="70" y="285"/>
                </a:cubicBezTo>
                <a:cubicBezTo>
                  <a:pt x="86" y="271"/>
                  <a:pt x="95" y="250"/>
                  <a:pt x="93" y="229"/>
                </a:cubicBezTo>
                <a:cubicBezTo>
                  <a:pt x="89" y="173"/>
                  <a:pt x="89" y="173"/>
                  <a:pt x="89" y="173"/>
                </a:cubicBezTo>
                <a:cubicBezTo>
                  <a:pt x="87" y="150"/>
                  <a:pt x="95" y="128"/>
                  <a:pt x="111" y="112"/>
                </a:cubicBezTo>
                <a:cubicBezTo>
                  <a:pt x="128" y="95"/>
                  <a:pt x="150" y="87"/>
                  <a:pt x="173" y="89"/>
                </a:cubicBezTo>
                <a:cubicBezTo>
                  <a:pt x="229" y="93"/>
                  <a:pt x="229" y="93"/>
                  <a:pt x="229" y="93"/>
                </a:cubicBezTo>
                <a:cubicBezTo>
                  <a:pt x="250" y="95"/>
                  <a:pt x="271" y="87"/>
                  <a:pt x="285" y="70"/>
                </a:cubicBezTo>
                <a:cubicBezTo>
                  <a:pt x="321" y="28"/>
                  <a:pt x="321" y="28"/>
                  <a:pt x="321" y="28"/>
                </a:cubicBezTo>
                <a:cubicBezTo>
                  <a:pt x="335" y="10"/>
                  <a:pt x="357" y="0"/>
                  <a:pt x="380" y="0"/>
                </a:cubicBezTo>
                <a:cubicBezTo>
                  <a:pt x="403" y="0"/>
                  <a:pt x="425" y="10"/>
                  <a:pt x="440" y="28"/>
                </a:cubicBezTo>
                <a:cubicBezTo>
                  <a:pt x="476" y="70"/>
                  <a:pt x="476" y="70"/>
                  <a:pt x="476" y="70"/>
                </a:cubicBezTo>
                <a:cubicBezTo>
                  <a:pt x="490" y="87"/>
                  <a:pt x="511" y="95"/>
                  <a:pt x="532" y="93"/>
                </a:cubicBezTo>
                <a:cubicBezTo>
                  <a:pt x="587" y="89"/>
                  <a:pt x="587" y="89"/>
                  <a:pt x="587" y="89"/>
                </a:cubicBezTo>
                <a:cubicBezTo>
                  <a:pt x="610" y="87"/>
                  <a:pt x="633" y="95"/>
                  <a:pt x="649" y="112"/>
                </a:cubicBezTo>
                <a:cubicBezTo>
                  <a:pt x="665" y="128"/>
                  <a:pt x="674" y="150"/>
                  <a:pt x="672" y="173"/>
                </a:cubicBezTo>
                <a:cubicBezTo>
                  <a:pt x="667" y="229"/>
                  <a:pt x="667" y="229"/>
                  <a:pt x="667" y="229"/>
                </a:cubicBezTo>
                <a:cubicBezTo>
                  <a:pt x="665" y="250"/>
                  <a:pt x="674" y="271"/>
                  <a:pt x="690" y="285"/>
                </a:cubicBezTo>
                <a:cubicBezTo>
                  <a:pt x="733" y="321"/>
                  <a:pt x="733" y="321"/>
                  <a:pt x="733" y="321"/>
                </a:cubicBezTo>
                <a:cubicBezTo>
                  <a:pt x="750" y="336"/>
                  <a:pt x="760" y="357"/>
                  <a:pt x="760" y="380"/>
                </a:cubicBezTo>
                <a:cubicBezTo>
                  <a:pt x="760" y="403"/>
                  <a:pt x="750" y="425"/>
                  <a:pt x="733" y="440"/>
                </a:cubicBezTo>
                <a:cubicBezTo>
                  <a:pt x="690" y="476"/>
                  <a:pt x="690" y="476"/>
                  <a:pt x="690" y="476"/>
                </a:cubicBezTo>
                <a:cubicBezTo>
                  <a:pt x="674" y="490"/>
                  <a:pt x="665" y="511"/>
                  <a:pt x="667" y="532"/>
                </a:cubicBezTo>
                <a:cubicBezTo>
                  <a:pt x="672" y="587"/>
                  <a:pt x="672" y="587"/>
                  <a:pt x="672" y="587"/>
                </a:cubicBezTo>
                <a:cubicBezTo>
                  <a:pt x="674" y="610"/>
                  <a:pt x="665" y="633"/>
                  <a:pt x="649" y="649"/>
                </a:cubicBezTo>
                <a:cubicBezTo>
                  <a:pt x="633" y="666"/>
                  <a:pt x="610" y="674"/>
                  <a:pt x="587" y="672"/>
                </a:cubicBezTo>
                <a:cubicBezTo>
                  <a:pt x="532" y="667"/>
                  <a:pt x="532" y="667"/>
                  <a:pt x="532" y="667"/>
                </a:cubicBezTo>
                <a:cubicBezTo>
                  <a:pt x="510" y="666"/>
                  <a:pt x="490" y="674"/>
                  <a:pt x="476" y="691"/>
                </a:cubicBezTo>
                <a:cubicBezTo>
                  <a:pt x="440" y="733"/>
                  <a:pt x="440" y="733"/>
                  <a:pt x="440" y="733"/>
                </a:cubicBezTo>
                <a:cubicBezTo>
                  <a:pt x="425" y="751"/>
                  <a:pt x="403" y="761"/>
                  <a:pt x="380" y="761"/>
                </a:cubicBezTo>
                <a:close/>
                <a:moveTo>
                  <a:pt x="234" y="655"/>
                </a:moveTo>
                <a:cubicBezTo>
                  <a:pt x="257" y="655"/>
                  <a:pt x="279" y="665"/>
                  <a:pt x="294" y="683"/>
                </a:cubicBezTo>
                <a:cubicBezTo>
                  <a:pt x="330" y="725"/>
                  <a:pt x="330" y="725"/>
                  <a:pt x="330" y="725"/>
                </a:cubicBezTo>
                <a:cubicBezTo>
                  <a:pt x="342" y="740"/>
                  <a:pt x="361" y="749"/>
                  <a:pt x="380" y="749"/>
                </a:cubicBezTo>
                <a:cubicBezTo>
                  <a:pt x="400" y="749"/>
                  <a:pt x="418" y="740"/>
                  <a:pt x="431" y="725"/>
                </a:cubicBezTo>
                <a:cubicBezTo>
                  <a:pt x="467" y="683"/>
                  <a:pt x="467" y="683"/>
                  <a:pt x="467" y="683"/>
                </a:cubicBezTo>
                <a:cubicBezTo>
                  <a:pt x="483" y="664"/>
                  <a:pt x="508" y="653"/>
                  <a:pt x="533" y="655"/>
                </a:cubicBezTo>
                <a:cubicBezTo>
                  <a:pt x="588" y="660"/>
                  <a:pt x="588" y="660"/>
                  <a:pt x="588" y="660"/>
                </a:cubicBezTo>
                <a:cubicBezTo>
                  <a:pt x="608" y="662"/>
                  <a:pt x="627" y="655"/>
                  <a:pt x="641" y="641"/>
                </a:cubicBezTo>
                <a:cubicBezTo>
                  <a:pt x="654" y="627"/>
                  <a:pt x="661" y="608"/>
                  <a:pt x="660" y="588"/>
                </a:cubicBezTo>
                <a:cubicBezTo>
                  <a:pt x="655" y="533"/>
                  <a:pt x="655" y="533"/>
                  <a:pt x="655" y="533"/>
                </a:cubicBezTo>
                <a:cubicBezTo>
                  <a:pt x="653" y="508"/>
                  <a:pt x="663" y="483"/>
                  <a:pt x="683" y="467"/>
                </a:cubicBezTo>
                <a:cubicBezTo>
                  <a:pt x="725" y="431"/>
                  <a:pt x="725" y="431"/>
                  <a:pt x="725" y="431"/>
                </a:cubicBezTo>
                <a:cubicBezTo>
                  <a:pt x="740" y="418"/>
                  <a:pt x="748" y="400"/>
                  <a:pt x="748" y="380"/>
                </a:cubicBezTo>
                <a:cubicBezTo>
                  <a:pt x="748" y="361"/>
                  <a:pt x="740" y="343"/>
                  <a:pt x="725" y="330"/>
                </a:cubicBezTo>
                <a:cubicBezTo>
                  <a:pt x="683" y="294"/>
                  <a:pt x="683" y="294"/>
                  <a:pt x="683" y="294"/>
                </a:cubicBezTo>
                <a:cubicBezTo>
                  <a:pt x="663" y="278"/>
                  <a:pt x="653" y="253"/>
                  <a:pt x="655" y="228"/>
                </a:cubicBezTo>
                <a:cubicBezTo>
                  <a:pt x="660" y="172"/>
                  <a:pt x="660" y="172"/>
                  <a:pt x="660" y="172"/>
                </a:cubicBezTo>
                <a:cubicBezTo>
                  <a:pt x="661" y="153"/>
                  <a:pt x="654" y="134"/>
                  <a:pt x="641" y="120"/>
                </a:cubicBezTo>
                <a:cubicBezTo>
                  <a:pt x="627" y="106"/>
                  <a:pt x="608" y="99"/>
                  <a:pt x="588" y="101"/>
                </a:cubicBezTo>
                <a:cubicBezTo>
                  <a:pt x="533" y="105"/>
                  <a:pt x="533" y="105"/>
                  <a:pt x="533" y="105"/>
                </a:cubicBezTo>
                <a:cubicBezTo>
                  <a:pt x="508" y="108"/>
                  <a:pt x="483" y="97"/>
                  <a:pt x="467" y="78"/>
                </a:cubicBezTo>
                <a:cubicBezTo>
                  <a:pt x="431" y="36"/>
                  <a:pt x="431" y="36"/>
                  <a:pt x="431" y="36"/>
                </a:cubicBezTo>
                <a:cubicBezTo>
                  <a:pt x="418" y="21"/>
                  <a:pt x="400" y="12"/>
                  <a:pt x="380" y="12"/>
                </a:cubicBezTo>
                <a:cubicBezTo>
                  <a:pt x="361" y="12"/>
                  <a:pt x="342" y="21"/>
                  <a:pt x="330" y="36"/>
                </a:cubicBezTo>
                <a:cubicBezTo>
                  <a:pt x="294" y="78"/>
                  <a:pt x="294" y="78"/>
                  <a:pt x="294" y="78"/>
                </a:cubicBezTo>
                <a:cubicBezTo>
                  <a:pt x="277" y="97"/>
                  <a:pt x="253" y="108"/>
                  <a:pt x="228" y="105"/>
                </a:cubicBezTo>
                <a:cubicBezTo>
                  <a:pt x="172" y="101"/>
                  <a:pt x="172" y="101"/>
                  <a:pt x="172" y="101"/>
                </a:cubicBezTo>
                <a:cubicBezTo>
                  <a:pt x="153" y="99"/>
                  <a:pt x="134" y="106"/>
                  <a:pt x="120" y="120"/>
                </a:cubicBezTo>
                <a:cubicBezTo>
                  <a:pt x="106" y="134"/>
                  <a:pt x="99" y="153"/>
                  <a:pt x="101" y="172"/>
                </a:cubicBezTo>
                <a:cubicBezTo>
                  <a:pt x="105" y="228"/>
                  <a:pt x="105" y="228"/>
                  <a:pt x="105" y="228"/>
                </a:cubicBezTo>
                <a:cubicBezTo>
                  <a:pt x="107" y="253"/>
                  <a:pt x="97" y="278"/>
                  <a:pt x="78" y="294"/>
                </a:cubicBezTo>
                <a:cubicBezTo>
                  <a:pt x="36" y="330"/>
                  <a:pt x="36" y="330"/>
                  <a:pt x="36" y="330"/>
                </a:cubicBezTo>
                <a:cubicBezTo>
                  <a:pt x="21" y="343"/>
                  <a:pt x="12" y="361"/>
                  <a:pt x="12" y="380"/>
                </a:cubicBezTo>
                <a:cubicBezTo>
                  <a:pt x="12" y="400"/>
                  <a:pt x="21" y="418"/>
                  <a:pt x="36" y="431"/>
                </a:cubicBezTo>
                <a:cubicBezTo>
                  <a:pt x="78" y="467"/>
                  <a:pt x="78" y="467"/>
                  <a:pt x="78" y="467"/>
                </a:cubicBezTo>
                <a:cubicBezTo>
                  <a:pt x="97" y="483"/>
                  <a:pt x="107" y="508"/>
                  <a:pt x="105" y="533"/>
                </a:cubicBezTo>
                <a:cubicBezTo>
                  <a:pt x="101" y="588"/>
                  <a:pt x="101" y="588"/>
                  <a:pt x="101" y="588"/>
                </a:cubicBezTo>
                <a:cubicBezTo>
                  <a:pt x="99" y="608"/>
                  <a:pt x="106" y="627"/>
                  <a:pt x="120" y="641"/>
                </a:cubicBezTo>
                <a:cubicBezTo>
                  <a:pt x="134" y="655"/>
                  <a:pt x="153" y="662"/>
                  <a:pt x="172" y="660"/>
                </a:cubicBezTo>
                <a:cubicBezTo>
                  <a:pt x="228" y="655"/>
                  <a:pt x="228" y="655"/>
                  <a:pt x="228" y="655"/>
                </a:cubicBezTo>
                <a:cubicBezTo>
                  <a:pt x="230" y="655"/>
                  <a:pt x="232" y="655"/>
                  <a:pt x="234" y="655"/>
                </a:cubicBezTo>
                <a:close/>
              </a:path>
            </a:pathLst>
          </a:custGeom>
          <a:solidFill>
            <a:srgbClr val="054B7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96"/>
          <p:cNvSpPr>
            <a:spLocks/>
          </p:cNvSpPr>
          <p:nvPr/>
        </p:nvSpPr>
        <p:spPr bwMode="auto">
          <a:xfrm>
            <a:off x="1129208" y="1971258"/>
            <a:ext cx="1220788" cy="916781"/>
          </a:xfrm>
          <a:custGeom>
            <a:avLst/>
            <a:gdLst>
              <a:gd name="T0" fmla="*/ 13 w 385"/>
              <a:gd name="T1" fmla="*/ 221 h 385"/>
              <a:gd name="T2" fmla="*/ 0 w 385"/>
              <a:gd name="T3" fmla="*/ 192 h 385"/>
              <a:gd name="T4" fmla="*/ 13 w 385"/>
              <a:gd name="T5" fmla="*/ 164 h 385"/>
              <a:gd name="T6" fmla="*/ 34 w 385"/>
              <a:gd name="T7" fmla="*/ 146 h 385"/>
              <a:gd name="T8" fmla="*/ 48 w 385"/>
              <a:gd name="T9" fmla="*/ 114 h 385"/>
              <a:gd name="T10" fmla="*/ 45 w 385"/>
              <a:gd name="T11" fmla="*/ 86 h 385"/>
              <a:gd name="T12" fmla="*/ 56 w 385"/>
              <a:gd name="T13" fmla="*/ 56 h 385"/>
              <a:gd name="T14" fmla="*/ 85 w 385"/>
              <a:gd name="T15" fmla="*/ 45 h 385"/>
              <a:gd name="T16" fmla="*/ 114 w 385"/>
              <a:gd name="T17" fmla="*/ 48 h 385"/>
              <a:gd name="T18" fmla="*/ 145 w 385"/>
              <a:gd name="T19" fmla="*/ 35 h 385"/>
              <a:gd name="T20" fmla="*/ 164 w 385"/>
              <a:gd name="T21" fmla="*/ 13 h 385"/>
              <a:gd name="T22" fmla="*/ 192 w 385"/>
              <a:gd name="T23" fmla="*/ 0 h 385"/>
              <a:gd name="T24" fmla="*/ 221 w 385"/>
              <a:gd name="T25" fmla="*/ 13 h 385"/>
              <a:gd name="T26" fmla="*/ 239 w 385"/>
              <a:gd name="T27" fmla="*/ 35 h 385"/>
              <a:gd name="T28" fmla="*/ 271 w 385"/>
              <a:gd name="T29" fmla="*/ 48 h 385"/>
              <a:gd name="T30" fmla="*/ 299 w 385"/>
              <a:gd name="T31" fmla="*/ 45 h 385"/>
              <a:gd name="T32" fmla="*/ 329 w 385"/>
              <a:gd name="T33" fmla="*/ 56 h 385"/>
              <a:gd name="T34" fmla="*/ 339 w 385"/>
              <a:gd name="T35" fmla="*/ 86 h 385"/>
              <a:gd name="T36" fmla="*/ 337 w 385"/>
              <a:gd name="T37" fmla="*/ 114 h 385"/>
              <a:gd name="T38" fmla="*/ 350 w 385"/>
              <a:gd name="T39" fmla="*/ 146 h 385"/>
              <a:gd name="T40" fmla="*/ 372 w 385"/>
              <a:gd name="T41" fmla="*/ 164 h 385"/>
              <a:gd name="T42" fmla="*/ 385 w 385"/>
              <a:gd name="T43" fmla="*/ 192 h 385"/>
              <a:gd name="T44" fmla="*/ 372 w 385"/>
              <a:gd name="T45" fmla="*/ 221 h 385"/>
              <a:gd name="T46" fmla="*/ 350 w 385"/>
              <a:gd name="T47" fmla="*/ 239 h 385"/>
              <a:gd name="T48" fmla="*/ 337 w 385"/>
              <a:gd name="T49" fmla="*/ 271 h 385"/>
              <a:gd name="T50" fmla="*/ 339 w 385"/>
              <a:gd name="T51" fmla="*/ 299 h 385"/>
              <a:gd name="T52" fmla="*/ 329 w 385"/>
              <a:gd name="T53" fmla="*/ 329 h 385"/>
              <a:gd name="T54" fmla="*/ 299 w 385"/>
              <a:gd name="T55" fmla="*/ 340 h 385"/>
              <a:gd name="T56" fmla="*/ 271 w 385"/>
              <a:gd name="T57" fmla="*/ 337 h 385"/>
              <a:gd name="T58" fmla="*/ 239 w 385"/>
              <a:gd name="T59" fmla="*/ 350 h 385"/>
              <a:gd name="T60" fmla="*/ 221 w 385"/>
              <a:gd name="T61" fmla="*/ 372 h 385"/>
              <a:gd name="T62" fmla="*/ 192 w 385"/>
              <a:gd name="T63" fmla="*/ 385 h 385"/>
              <a:gd name="T64" fmla="*/ 164 w 385"/>
              <a:gd name="T65" fmla="*/ 372 h 385"/>
              <a:gd name="T66" fmla="*/ 145 w 385"/>
              <a:gd name="T67" fmla="*/ 350 h 385"/>
              <a:gd name="T68" fmla="*/ 114 w 385"/>
              <a:gd name="T69" fmla="*/ 337 h 385"/>
              <a:gd name="T70" fmla="*/ 85 w 385"/>
              <a:gd name="T71" fmla="*/ 340 h 385"/>
              <a:gd name="T72" fmla="*/ 56 w 385"/>
              <a:gd name="T73" fmla="*/ 329 h 385"/>
              <a:gd name="T74" fmla="*/ 45 w 385"/>
              <a:gd name="T75" fmla="*/ 299 h 385"/>
              <a:gd name="T76" fmla="*/ 48 w 385"/>
              <a:gd name="T77" fmla="*/ 271 h 385"/>
              <a:gd name="T78" fmla="*/ 34 w 385"/>
              <a:gd name="T79" fmla="*/ 239 h 385"/>
              <a:gd name="T80" fmla="*/ 13 w 385"/>
              <a:gd name="T81" fmla="*/ 221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85" h="385">
                <a:moveTo>
                  <a:pt x="13" y="221"/>
                </a:moveTo>
                <a:cubicBezTo>
                  <a:pt x="4" y="214"/>
                  <a:pt x="0" y="203"/>
                  <a:pt x="0" y="192"/>
                </a:cubicBezTo>
                <a:cubicBezTo>
                  <a:pt x="0" y="182"/>
                  <a:pt x="4" y="171"/>
                  <a:pt x="13" y="164"/>
                </a:cubicBezTo>
                <a:cubicBezTo>
                  <a:pt x="34" y="146"/>
                  <a:pt x="34" y="146"/>
                  <a:pt x="34" y="146"/>
                </a:cubicBezTo>
                <a:cubicBezTo>
                  <a:pt x="44" y="138"/>
                  <a:pt x="49" y="126"/>
                  <a:pt x="48" y="114"/>
                </a:cubicBezTo>
                <a:cubicBezTo>
                  <a:pt x="45" y="86"/>
                  <a:pt x="45" y="86"/>
                  <a:pt x="45" y="86"/>
                </a:cubicBezTo>
                <a:cubicBezTo>
                  <a:pt x="44" y="75"/>
                  <a:pt x="48" y="64"/>
                  <a:pt x="56" y="56"/>
                </a:cubicBezTo>
                <a:cubicBezTo>
                  <a:pt x="64" y="48"/>
                  <a:pt x="74" y="44"/>
                  <a:pt x="85" y="45"/>
                </a:cubicBezTo>
                <a:cubicBezTo>
                  <a:pt x="114" y="48"/>
                  <a:pt x="114" y="48"/>
                  <a:pt x="114" y="48"/>
                </a:cubicBezTo>
                <a:cubicBezTo>
                  <a:pt x="126" y="49"/>
                  <a:pt x="138" y="44"/>
                  <a:pt x="145" y="35"/>
                </a:cubicBezTo>
                <a:cubicBezTo>
                  <a:pt x="164" y="13"/>
                  <a:pt x="164" y="13"/>
                  <a:pt x="164" y="13"/>
                </a:cubicBezTo>
                <a:cubicBezTo>
                  <a:pt x="171" y="5"/>
                  <a:pt x="181" y="0"/>
                  <a:pt x="192" y="0"/>
                </a:cubicBezTo>
                <a:cubicBezTo>
                  <a:pt x="203" y="0"/>
                  <a:pt x="214" y="5"/>
                  <a:pt x="221" y="13"/>
                </a:cubicBezTo>
                <a:cubicBezTo>
                  <a:pt x="239" y="35"/>
                  <a:pt x="239" y="35"/>
                  <a:pt x="239" y="35"/>
                </a:cubicBezTo>
                <a:cubicBezTo>
                  <a:pt x="247" y="44"/>
                  <a:pt x="259" y="49"/>
                  <a:pt x="271" y="48"/>
                </a:cubicBezTo>
                <a:cubicBezTo>
                  <a:pt x="299" y="45"/>
                  <a:pt x="299" y="45"/>
                  <a:pt x="299" y="45"/>
                </a:cubicBezTo>
                <a:cubicBezTo>
                  <a:pt x="310" y="44"/>
                  <a:pt x="321" y="48"/>
                  <a:pt x="329" y="56"/>
                </a:cubicBezTo>
                <a:cubicBezTo>
                  <a:pt x="336" y="64"/>
                  <a:pt x="340" y="75"/>
                  <a:pt x="339" y="86"/>
                </a:cubicBezTo>
                <a:cubicBezTo>
                  <a:pt x="337" y="114"/>
                  <a:pt x="337" y="114"/>
                  <a:pt x="337" y="114"/>
                </a:cubicBezTo>
                <a:cubicBezTo>
                  <a:pt x="336" y="126"/>
                  <a:pt x="341" y="138"/>
                  <a:pt x="350" y="146"/>
                </a:cubicBezTo>
                <a:cubicBezTo>
                  <a:pt x="372" y="164"/>
                  <a:pt x="372" y="164"/>
                  <a:pt x="372" y="164"/>
                </a:cubicBezTo>
                <a:cubicBezTo>
                  <a:pt x="380" y="171"/>
                  <a:pt x="385" y="182"/>
                  <a:pt x="385" y="192"/>
                </a:cubicBezTo>
                <a:cubicBezTo>
                  <a:pt x="385" y="203"/>
                  <a:pt x="380" y="214"/>
                  <a:pt x="372" y="221"/>
                </a:cubicBezTo>
                <a:cubicBezTo>
                  <a:pt x="350" y="239"/>
                  <a:pt x="350" y="239"/>
                  <a:pt x="350" y="239"/>
                </a:cubicBezTo>
                <a:cubicBezTo>
                  <a:pt x="341" y="247"/>
                  <a:pt x="336" y="259"/>
                  <a:pt x="337" y="271"/>
                </a:cubicBezTo>
                <a:cubicBezTo>
                  <a:pt x="339" y="299"/>
                  <a:pt x="339" y="299"/>
                  <a:pt x="339" y="299"/>
                </a:cubicBezTo>
                <a:cubicBezTo>
                  <a:pt x="340" y="310"/>
                  <a:pt x="336" y="321"/>
                  <a:pt x="329" y="329"/>
                </a:cubicBezTo>
                <a:cubicBezTo>
                  <a:pt x="321" y="336"/>
                  <a:pt x="310" y="340"/>
                  <a:pt x="299" y="340"/>
                </a:cubicBezTo>
                <a:cubicBezTo>
                  <a:pt x="271" y="337"/>
                  <a:pt x="271" y="337"/>
                  <a:pt x="271" y="337"/>
                </a:cubicBezTo>
                <a:cubicBezTo>
                  <a:pt x="259" y="336"/>
                  <a:pt x="247" y="341"/>
                  <a:pt x="239" y="350"/>
                </a:cubicBezTo>
                <a:cubicBezTo>
                  <a:pt x="221" y="372"/>
                  <a:pt x="221" y="372"/>
                  <a:pt x="221" y="372"/>
                </a:cubicBezTo>
                <a:cubicBezTo>
                  <a:pt x="214" y="380"/>
                  <a:pt x="203" y="385"/>
                  <a:pt x="192" y="385"/>
                </a:cubicBezTo>
                <a:cubicBezTo>
                  <a:pt x="181" y="385"/>
                  <a:pt x="171" y="380"/>
                  <a:pt x="164" y="372"/>
                </a:cubicBezTo>
                <a:cubicBezTo>
                  <a:pt x="145" y="350"/>
                  <a:pt x="145" y="350"/>
                  <a:pt x="145" y="350"/>
                </a:cubicBezTo>
                <a:cubicBezTo>
                  <a:pt x="138" y="341"/>
                  <a:pt x="126" y="336"/>
                  <a:pt x="114" y="337"/>
                </a:cubicBezTo>
                <a:cubicBezTo>
                  <a:pt x="85" y="340"/>
                  <a:pt x="85" y="340"/>
                  <a:pt x="85" y="340"/>
                </a:cubicBezTo>
                <a:cubicBezTo>
                  <a:pt x="74" y="340"/>
                  <a:pt x="64" y="336"/>
                  <a:pt x="56" y="329"/>
                </a:cubicBezTo>
                <a:cubicBezTo>
                  <a:pt x="48" y="321"/>
                  <a:pt x="44" y="310"/>
                  <a:pt x="45" y="299"/>
                </a:cubicBezTo>
                <a:cubicBezTo>
                  <a:pt x="48" y="271"/>
                  <a:pt x="48" y="271"/>
                  <a:pt x="48" y="271"/>
                </a:cubicBezTo>
                <a:cubicBezTo>
                  <a:pt x="49" y="259"/>
                  <a:pt x="44" y="247"/>
                  <a:pt x="34" y="239"/>
                </a:cubicBezTo>
                <a:lnTo>
                  <a:pt x="13" y="221"/>
                </a:lnTo>
                <a:close/>
              </a:path>
            </a:pathLst>
          </a:custGeom>
          <a:solidFill>
            <a:srgbClr val="054B7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195"/>
          <p:cNvSpPr>
            <a:spLocks noEditPoints="1"/>
          </p:cNvSpPr>
          <p:nvPr/>
        </p:nvSpPr>
        <p:spPr bwMode="auto">
          <a:xfrm>
            <a:off x="972047" y="1852195"/>
            <a:ext cx="1535113" cy="1154906"/>
          </a:xfrm>
          <a:custGeom>
            <a:avLst/>
            <a:gdLst>
              <a:gd name="T0" fmla="*/ 204 w 484"/>
              <a:gd name="T1" fmla="*/ 467 h 485"/>
              <a:gd name="T2" fmla="*/ 146 w 484"/>
              <a:gd name="T3" fmla="*/ 425 h 485"/>
              <a:gd name="T4" fmla="*/ 71 w 484"/>
              <a:gd name="T5" fmla="*/ 414 h 485"/>
              <a:gd name="T6" fmla="*/ 59 w 484"/>
              <a:gd name="T7" fmla="*/ 339 h 485"/>
              <a:gd name="T8" fmla="*/ 18 w 484"/>
              <a:gd name="T9" fmla="*/ 281 h 485"/>
              <a:gd name="T10" fmla="*/ 18 w 484"/>
              <a:gd name="T11" fmla="*/ 204 h 485"/>
              <a:gd name="T12" fmla="*/ 59 w 484"/>
              <a:gd name="T13" fmla="*/ 146 h 485"/>
              <a:gd name="T14" fmla="*/ 71 w 484"/>
              <a:gd name="T15" fmla="*/ 71 h 485"/>
              <a:gd name="T16" fmla="*/ 146 w 484"/>
              <a:gd name="T17" fmla="*/ 60 h 485"/>
              <a:gd name="T18" fmla="*/ 204 w 484"/>
              <a:gd name="T19" fmla="*/ 18 h 485"/>
              <a:gd name="T20" fmla="*/ 280 w 484"/>
              <a:gd name="T21" fmla="*/ 18 h 485"/>
              <a:gd name="T22" fmla="*/ 339 w 484"/>
              <a:gd name="T23" fmla="*/ 60 h 485"/>
              <a:gd name="T24" fmla="*/ 413 w 484"/>
              <a:gd name="T25" fmla="*/ 71 h 485"/>
              <a:gd name="T26" fmla="*/ 425 w 484"/>
              <a:gd name="T27" fmla="*/ 146 h 485"/>
              <a:gd name="T28" fmla="*/ 467 w 484"/>
              <a:gd name="T29" fmla="*/ 204 h 485"/>
              <a:gd name="T30" fmla="*/ 467 w 484"/>
              <a:gd name="T31" fmla="*/ 281 h 485"/>
              <a:gd name="T32" fmla="*/ 425 w 484"/>
              <a:gd name="T33" fmla="*/ 339 h 485"/>
              <a:gd name="T34" fmla="*/ 413 w 484"/>
              <a:gd name="T35" fmla="*/ 414 h 485"/>
              <a:gd name="T36" fmla="*/ 339 w 484"/>
              <a:gd name="T37" fmla="*/ 425 h 485"/>
              <a:gd name="T38" fmla="*/ 280 w 484"/>
              <a:gd name="T39" fmla="*/ 467 h 485"/>
              <a:gd name="T40" fmla="*/ 149 w 484"/>
              <a:gd name="T41" fmla="*/ 417 h 485"/>
              <a:gd name="T42" fmla="*/ 210 w 484"/>
              <a:gd name="T43" fmla="*/ 462 h 485"/>
              <a:gd name="T44" fmla="*/ 274 w 484"/>
              <a:gd name="T45" fmla="*/ 462 h 485"/>
              <a:gd name="T46" fmla="*/ 339 w 484"/>
              <a:gd name="T47" fmla="*/ 417 h 485"/>
              <a:gd name="T48" fmla="*/ 408 w 484"/>
              <a:gd name="T49" fmla="*/ 408 h 485"/>
              <a:gd name="T50" fmla="*/ 417 w 484"/>
              <a:gd name="T51" fmla="*/ 340 h 485"/>
              <a:gd name="T52" fmla="*/ 462 w 484"/>
              <a:gd name="T53" fmla="*/ 274 h 485"/>
              <a:gd name="T54" fmla="*/ 462 w 484"/>
              <a:gd name="T55" fmla="*/ 210 h 485"/>
              <a:gd name="T56" fmla="*/ 417 w 484"/>
              <a:gd name="T57" fmla="*/ 145 h 485"/>
              <a:gd name="T58" fmla="*/ 408 w 484"/>
              <a:gd name="T59" fmla="*/ 77 h 485"/>
              <a:gd name="T60" fmla="*/ 339 w 484"/>
              <a:gd name="T61" fmla="*/ 68 h 485"/>
              <a:gd name="T62" fmla="*/ 274 w 484"/>
              <a:gd name="T63" fmla="*/ 23 h 485"/>
              <a:gd name="T64" fmla="*/ 210 w 484"/>
              <a:gd name="T65" fmla="*/ 23 h 485"/>
              <a:gd name="T66" fmla="*/ 145 w 484"/>
              <a:gd name="T67" fmla="*/ 68 h 485"/>
              <a:gd name="T68" fmla="*/ 77 w 484"/>
              <a:gd name="T69" fmla="*/ 77 h 485"/>
              <a:gd name="T70" fmla="*/ 67 w 484"/>
              <a:gd name="T71" fmla="*/ 145 h 485"/>
              <a:gd name="T72" fmla="*/ 23 w 484"/>
              <a:gd name="T73" fmla="*/ 210 h 485"/>
              <a:gd name="T74" fmla="*/ 23 w 484"/>
              <a:gd name="T75" fmla="*/ 274 h 485"/>
              <a:gd name="T76" fmla="*/ 67 w 484"/>
              <a:gd name="T77" fmla="*/ 340 h 485"/>
              <a:gd name="T78" fmla="*/ 77 w 484"/>
              <a:gd name="T79" fmla="*/ 408 h 485"/>
              <a:gd name="T80" fmla="*/ 145 w 484"/>
              <a:gd name="T81" fmla="*/ 41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84" h="485">
                <a:moveTo>
                  <a:pt x="242" y="485"/>
                </a:moveTo>
                <a:cubicBezTo>
                  <a:pt x="228" y="485"/>
                  <a:pt x="214" y="478"/>
                  <a:pt x="204" y="467"/>
                </a:cubicBezTo>
                <a:cubicBezTo>
                  <a:pt x="181" y="440"/>
                  <a:pt x="181" y="440"/>
                  <a:pt x="181" y="440"/>
                </a:cubicBezTo>
                <a:cubicBezTo>
                  <a:pt x="173" y="430"/>
                  <a:pt x="159" y="424"/>
                  <a:pt x="146" y="425"/>
                </a:cubicBezTo>
                <a:cubicBezTo>
                  <a:pt x="111" y="428"/>
                  <a:pt x="111" y="428"/>
                  <a:pt x="111" y="428"/>
                </a:cubicBezTo>
                <a:cubicBezTo>
                  <a:pt x="96" y="429"/>
                  <a:pt x="81" y="424"/>
                  <a:pt x="71" y="414"/>
                </a:cubicBezTo>
                <a:cubicBezTo>
                  <a:pt x="61" y="403"/>
                  <a:pt x="55" y="389"/>
                  <a:pt x="57" y="374"/>
                </a:cubicBezTo>
                <a:cubicBezTo>
                  <a:pt x="59" y="339"/>
                  <a:pt x="59" y="339"/>
                  <a:pt x="59" y="339"/>
                </a:cubicBezTo>
                <a:cubicBezTo>
                  <a:pt x="61" y="325"/>
                  <a:pt x="55" y="312"/>
                  <a:pt x="45" y="303"/>
                </a:cubicBezTo>
                <a:cubicBezTo>
                  <a:pt x="18" y="281"/>
                  <a:pt x="18" y="281"/>
                  <a:pt x="18" y="281"/>
                </a:cubicBezTo>
                <a:cubicBezTo>
                  <a:pt x="7" y="271"/>
                  <a:pt x="0" y="257"/>
                  <a:pt x="0" y="242"/>
                </a:cubicBezTo>
                <a:cubicBezTo>
                  <a:pt x="0" y="228"/>
                  <a:pt x="7" y="214"/>
                  <a:pt x="18" y="204"/>
                </a:cubicBezTo>
                <a:cubicBezTo>
                  <a:pt x="45" y="181"/>
                  <a:pt x="45" y="181"/>
                  <a:pt x="45" y="181"/>
                </a:cubicBezTo>
                <a:cubicBezTo>
                  <a:pt x="55" y="173"/>
                  <a:pt x="61" y="159"/>
                  <a:pt x="59" y="146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5" y="96"/>
                  <a:pt x="61" y="82"/>
                  <a:pt x="71" y="71"/>
                </a:cubicBezTo>
                <a:cubicBezTo>
                  <a:pt x="81" y="61"/>
                  <a:pt x="96" y="56"/>
                  <a:pt x="111" y="57"/>
                </a:cubicBezTo>
                <a:cubicBezTo>
                  <a:pt x="146" y="60"/>
                  <a:pt x="146" y="60"/>
                  <a:pt x="146" y="60"/>
                </a:cubicBezTo>
                <a:cubicBezTo>
                  <a:pt x="159" y="61"/>
                  <a:pt x="173" y="55"/>
                  <a:pt x="181" y="45"/>
                </a:cubicBezTo>
                <a:cubicBezTo>
                  <a:pt x="204" y="18"/>
                  <a:pt x="204" y="18"/>
                  <a:pt x="204" y="18"/>
                </a:cubicBezTo>
                <a:cubicBezTo>
                  <a:pt x="214" y="7"/>
                  <a:pt x="228" y="0"/>
                  <a:pt x="242" y="0"/>
                </a:cubicBezTo>
                <a:cubicBezTo>
                  <a:pt x="257" y="0"/>
                  <a:pt x="271" y="7"/>
                  <a:pt x="280" y="18"/>
                </a:cubicBezTo>
                <a:cubicBezTo>
                  <a:pt x="303" y="45"/>
                  <a:pt x="303" y="45"/>
                  <a:pt x="303" y="45"/>
                </a:cubicBezTo>
                <a:cubicBezTo>
                  <a:pt x="312" y="55"/>
                  <a:pt x="325" y="61"/>
                  <a:pt x="339" y="60"/>
                </a:cubicBezTo>
                <a:cubicBezTo>
                  <a:pt x="374" y="57"/>
                  <a:pt x="374" y="57"/>
                  <a:pt x="374" y="57"/>
                </a:cubicBezTo>
                <a:cubicBezTo>
                  <a:pt x="389" y="56"/>
                  <a:pt x="403" y="61"/>
                  <a:pt x="413" y="71"/>
                </a:cubicBezTo>
                <a:cubicBezTo>
                  <a:pt x="424" y="82"/>
                  <a:pt x="429" y="96"/>
                  <a:pt x="428" y="111"/>
                </a:cubicBezTo>
                <a:cubicBezTo>
                  <a:pt x="425" y="146"/>
                  <a:pt x="425" y="146"/>
                  <a:pt x="425" y="146"/>
                </a:cubicBezTo>
                <a:cubicBezTo>
                  <a:pt x="424" y="159"/>
                  <a:pt x="429" y="173"/>
                  <a:pt x="440" y="181"/>
                </a:cubicBezTo>
                <a:cubicBezTo>
                  <a:pt x="467" y="204"/>
                  <a:pt x="467" y="204"/>
                  <a:pt x="467" y="204"/>
                </a:cubicBezTo>
                <a:cubicBezTo>
                  <a:pt x="478" y="214"/>
                  <a:pt x="484" y="228"/>
                  <a:pt x="484" y="242"/>
                </a:cubicBezTo>
                <a:cubicBezTo>
                  <a:pt x="484" y="257"/>
                  <a:pt x="478" y="271"/>
                  <a:pt x="467" y="281"/>
                </a:cubicBezTo>
                <a:cubicBezTo>
                  <a:pt x="440" y="303"/>
                  <a:pt x="440" y="303"/>
                  <a:pt x="440" y="303"/>
                </a:cubicBezTo>
                <a:cubicBezTo>
                  <a:pt x="429" y="312"/>
                  <a:pt x="424" y="325"/>
                  <a:pt x="425" y="339"/>
                </a:cubicBezTo>
                <a:cubicBezTo>
                  <a:pt x="428" y="374"/>
                  <a:pt x="428" y="374"/>
                  <a:pt x="428" y="374"/>
                </a:cubicBezTo>
                <a:cubicBezTo>
                  <a:pt x="429" y="389"/>
                  <a:pt x="424" y="403"/>
                  <a:pt x="413" y="414"/>
                </a:cubicBezTo>
                <a:cubicBezTo>
                  <a:pt x="403" y="424"/>
                  <a:pt x="389" y="429"/>
                  <a:pt x="374" y="428"/>
                </a:cubicBezTo>
                <a:cubicBezTo>
                  <a:pt x="339" y="425"/>
                  <a:pt x="339" y="425"/>
                  <a:pt x="339" y="425"/>
                </a:cubicBezTo>
                <a:cubicBezTo>
                  <a:pt x="325" y="424"/>
                  <a:pt x="312" y="430"/>
                  <a:pt x="303" y="440"/>
                </a:cubicBezTo>
                <a:cubicBezTo>
                  <a:pt x="280" y="467"/>
                  <a:pt x="280" y="467"/>
                  <a:pt x="280" y="467"/>
                </a:cubicBezTo>
                <a:cubicBezTo>
                  <a:pt x="271" y="478"/>
                  <a:pt x="257" y="485"/>
                  <a:pt x="242" y="485"/>
                </a:cubicBezTo>
                <a:close/>
                <a:moveTo>
                  <a:pt x="149" y="417"/>
                </a:moveTo>
                <a:cubicBezTo>
                  <a:pt x="164" y="417"/>
                  <a:pt x="178" y="424"/>
                  <a:pt x="187" y="435"/>
                </a:cubicBezTo>
                <a:cubicBezTo>
                  <a:pt x="210" y="462"/>
                  <a:pt x="210" y="462"/>
                  <a:pt x="210" y="462"/>
                </a:cubicBezTo>
                <a:cubicBezTo>
                  <a:pt x="218" y="471"/>
                  <a:pt x="230" y="477"/>
                  <a:pt x="242" y="477"/>
                </a:cubicBezTo>
                <a:cubicBezTo>
                  <a:pt x="255" y="477"/>
                  <a:pt x="266" y="471"/>
                  <a:pt x="274" y="462"/>
                </a:cubicBezTo>
                <a:cubicBezTo>
                  <a:pt x="297" y="435"/>
                  <a:pt x="297" y="435"/>
                  <a:pt x="297" y="435"/>
                </a:cubicBezTo>
                <a:cubicBezTo>
                  <a:pt x="308" y="423"/>
                  <a:pt x="323" y="416"/>
                  <a:pt x="339" y="417"/>
                </a:cubicBezTo>
                <a:cubicBezTo>
                  <a:pt x="375" y="420"/>
                  <a:pt x="375" y="420"/>
                  <a:pt x="375" y="420"/>
                </a:cubicBezTo>
                <a:cubicBezTo>
                  <a:pt x="387" y="421"/>
                  <a:pt x="399" y="417"/>
                  <a:pt x="408" y="408"/>
                </a:cubicBezTo>
                <a:cubicBezTo>
                  <a:pt x="417" y="399"/>
                  <a:pt x="421" y="387"/>
                  <a:pt x="420" y="375"/>
                </a:cubicBezTo>
                <a:cubicBezTo>
                  <a:pt x="417" y="340"/>
                  <a:pt x="417" y="340"/>
                  <a:pt x="417" y="340"/>
                </a:cubicBezTo>
                <a:cubicBezTo>
                  <a:pt x="416" y="324"/>
                  <a:pt x="422" y="308"/>
                  <a:pt x="435" y="297"/>
                </a:cubicBezTo>
                <a:cubicBezTo>
                  <a:pt x="462" y="274"/>
                  <a:pt x="462" y="274"/>
                  <a:pt x="462" y="274"/>
                </a:cubicBezTo>
                <a:cubicBezTo>
                  <a:pt x="471" y="266"/>
                  <a:pt x="476" y="255"/>
                  <a:pt x="476" y="242"/>
                </a:cubicBezTo>
                <a:cubicBezTo>
                  <a:pt x="476" y="230"/>
                  <a:pt x="471" y="218"/>
                  <a:pt x="462" y="210"/>
                </a:cubicBezTo>
                <a:cubicBezTo>
                  <a:pt x="435" y="188"/>
                  <a:pt x="435" y="188"/>
                  <a:pt x="435" y="188"/>
                </a:cubicBezTo>
                <a:cubicBezTo>
                  <a:pt x="422" y="177"/>
                  <a:pt x="416" y="161"/>
                  <a:pt x="417" y="145"/>
                </a:cubicBezTo>
                <a:cubicBezTo>
                  <a:pt x="420" y="110"/>
                  <a:pt x="420" y="110"/>
                  <a:pt x="420" y="110"/>
                </a:cubicBezTo>
                <a:cubicBezTo>
                  <a:pt x="421" y="98"/>
                  <a:pt x="417" y="86"/>
                  <a:pt x="408" y="77"/>
                </a:cubicBezTo>
                <a:cubicBezTo>
                  <a:pt x="399" y="68"/>
                  <a:pt x="387" y="64"/>
                  <a:pt x="375" y="65"/>
                </a:cubicBezTo>
                <a:cubicBezTo>
                  <a:pt x="339" y="68"/>
                  <a:pt x="339" y="68"/>
                  <a:pt x="339" y="68"/>
                </a:cubicBezTo>
                <a:cubicBezTo>
                  <a:pt x="323" y="69"/>
                  <a:pt x="308" y="62"/>
                  <a:pt x="297" y="50"/>
                </a:cubicBezTo>
                <a:cubicBezTo>
                  <a:pt x="274" y="23"/>
                  <a:pt x="274" y="23"/>
                  <a:pt x="274" y="23"/>
                </a:cubicBezTo>
                <a:cubicBezTo>
                  <a:pt x="266" y="14"/>
                  <a:pt x="255" y="8"/>
                  <a:pt x="242" y="8"/>
                </a:cubicBezTo>
                <a:cubicBezTo>
                  <a:pt x="230" y="8"/>
                  <a:pt x="218" y="14"/>
                  <a:pt x="210" y="23"/>
                </a:cubicBezTo>
                <a:cubicBezTo>
                  <a:pt x="187" y="50"/>
                  <a:pt x="187" y="50"/>
                  <a:pt x="187" y="50"/>
                </a:cubicBezTo>
                <a:cubicBezTo>
                  <a:pt x="177" y="62"/>
                  <a:pt x="161" y="69"/>
                  <a:pt x="145" y="68"/>
                </a:cubicBezTo>
                <a:cubicBezTo>
                  <a:pt x="110" y="65"/>
                  <a:pt x="110" y="65"/>
                  <a:pt x="110" y="65"/>
                </a:cubicBezTo>
                <a:cubicBezTo>
                  <a:pt x="97" y="64"/>
                  <a:pt x="85" y="68"/>
                  <a:pt x="77" y="77"/>
                </a:cubicBezTo>
                <a:cubicBezTo>
                  <a:pt x="68" y="86"/>
                  <a:pt x="64" y="98"/>
                  <a:pt x="65" y="110"/>
                </a:cubicBezTo>
                <a:cubicBezTo>
                  <a:pt x="67" y="145"/>
                  <a:pt x="67" y="145"/>
                  <a:pt x="67" y="145"/>
                </a:cubicBezTo>
                <a:cubicBezTo>
                  <a:pt x="69" y="161"/>
                  <a:pt x="62" y="177"/>
                  <a:pt x="50" y="188"/>
                </a:cubicBezTo>
                <a:cubicBezTo>
                  <a:pt x="23" y="210"/>
                  <a:pt x="23" y="210"/>
                  <a:pt x="23" y="210"/>
                </a:cubicBezTo>
                <a:cubicBezTo>
                  <a:pt x="14" y="218"/>
                  <a:pt x="8" y="230"/>
                  <a:pt x="8" y="242"/>
                </a:cubicBezTo>
                <a:cubicBezTo>
                  <a:pt x="8" y="255"/>
                  <a:pt x="14" y="267"/>
                  <a:pt x="23" y="274"/>
                </a:cubicBezTo>
                <a:cubicBezTo>
                  <a:pt x="50" y="297"/>
                  <a:pt x="50" y="297"/>
                  <a:pt x="50" y="297"/>
                </a:cubicBezTo>
                <a:cubicBezTo>
                  <a:pt x="62" y="308"/>
                  <a:pt x="69" y="324"/>
                  <a:pt x="67" y="340"/>
                </a:cubicBezTo>
                <a:cubicBezTo>
                  <a:pt x="65" y="375"/>
                  <a:pt x="65" y="375"/>
                  <a:pt x="65" y="375"/>
                </a:cubicBezTo>
                <a:cubicBezTo>
                  <a:pt x="64" y="387"/>
                  <a:pt x="68" y="399"/>
                  <a:pt x="77" y="408"/>
                </a:cubicBezTo>
                <a:cubicBezTo>
                  <a:pt x="85" y="417"/>
                  <a:pt x="97" y="421"/>
                  <a:pt x="110" y="420"/>
                </a:cubicBezTo>
                <a:cubicBezTo>
                  <a:pt x="145" y="417"/>
                  <a:pt x="145" y="417"/>
                  <a:pt x="145" y="417"/>
                </a:cubicBezTo>
                <a:cubicBezTo>
                  <a:pt x="146" y="417"/>
                  <a:pt x="148" y="417"/>
                  <a:pt x="149" y="417"/>
                </a:cubicBezTo>
                <a:close/>
              </a:path>
            </a:pathLst>
          </a:custGeom>
          <a:solidFill>
            <a:srgbClr val="054B7C">
              <a:alpha val="1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204"/>
          <p:cNvSpPr>
            <a:spLocks noEditPoints="1"/>
          </p:cNvSpPr>
          <p:nvPr/>
        </p:nvSpPr>
        <p:spPr bwMode="auto">
          <a:xfrm>
            <a:off x="1698623" y="2921743"/>
            <a:ext cx="60325" cy="661988"/>
          </a:xfrm>
          <a:custGeom>
            <a:avLst/>
            <a:gdLst>
              <a:gd name="T0" fmla="*/ 5 w 19"/>
              <a:gd name="T1" fmla="*/ 182 h 278"/>
              <a:gd name="T2" fmla="*/ 13 w 19"/>
              <a:gd name="T3" fmla="*/ 182 h 278"/>
              <a:gd name="T4" fmla="*/ 9 w 19"/>
              <a:gd name="T5" fmla="*/ 194 h 278"/>
              <a:gd name="T6" fmla="*/ 9 w 19"/>
              <a:gd name="T7" fmla="*/ 202 h 278"/>
              <a:gd name="T8" fmla="*/ 9 w 19"/>
              <a:gd name="T9" fmla="*/ 194 h 278"/>
              <a:gd name="T10" fmla="*/ 5 w 19"/>
              <a:gd name="T11" fmla="*/ 166 h 278"/>
              <a:gd name="T12" fmla="*/ 13 w 19"/>
              <a:gd name="T13" fmla="*/ 166 h 278"/>
              <a:gd name="T14" fmla="*/ 9 w 19"/>
              <a:gd name="T15" fmla="*/ 226 h 278"/>
              <a:gd name="T16" fmla="*/ 9 w 19"/>
              <a:gd name="T17" fmla="*/ 234 h 278"/>
              <a:gd name="T18" fmla="*/ 9 w 19"/>
              <a:gd name="T19" fmla="*/ 226 h 278"/>
              <a:gd name="T20" fmla="*/ 5 w 19"/>
              <a:gd name="T21" fmla="*/ 214 h 278"/>
              <a:gd name="T22" fmla="*/ 13 w 19"/>
              <a:gd name="T23" fmla="*/ 214 h 278"/>
              <a:gd name="T24" fmla="*/ 9 w 19"/>
              <a:gd name="T25" fmla="*/ 8 h 278"/>
              <a:gd name="T26" fmla="*/ 13 w 19"/>
              <a:gd name="T27" fmla="*/ 4 h 278"/>
              <a:gd name="T28" fmla="*/ 6 w 19"/>
              <a:gd name="T29" fmla="*/ 2 h 278"/>
              <a:gd name="T30" fmla="*/ 6 w 19"/>
              <a:gd name="T31" fmla="*/ 7 h 278"/>
              <a:gd name="T32" fmla="*/ 9 w 19"/>
              <a:gd name="T33" fmla="*/ 130 h 278"/>
              <a:gd name="T34" fmla="*/ 9 w 19"/>
              <a:gd name="T35" fmla="*/ 138 h 278"/>
              <a:gd name="T36" fmla="*/ 9 w 19"/>
              <a:gd name="T37" fmla="*/ 130 h 278"/>
              <a:gd name="T38" fmla="*/ 5 w 19"/>
              <a:gd name="T39" fmla="*/ 246 h 278"/>
              <a:gd name="T40" fmla="*/ 13 w 19"/>
              <a:gd name="T41" fmla="*/ 246 h 278"/>
              <a:gd name="T42" fmla="*/ 9 w 19"/>
              <a:gd name="T43" fmla="*/ 146 h 278"/>
              <a:gd name="T44" fmla="*/ 9 w 19"/>
              <a:gd name="T45" fmla="*/ 154 h 278"/>
              <a:gd name="T46" fmla="*/ 9 w 19"/>
              <a:gd name="T47" fmla="*/ 146 h 278"/>
              <a:gd name="T48" fmla="*/ 5 w 19"/>
              <a:gd name="T49" fmla="*/ 53 h 278"/>
              <a:gd name="T50" fmla="*/ 13 w 19"/>
              <a:gd name="T51" fmla="*/ 53 h 278"/>
              <a:gd name="T52" fmla="*/ 9 w 19"/>
              <a:gd name="T53" fmla="*/ 17 h 278"/>
              <a:gd name="T54" fmla="*/ 9 w 19"/>
              <a:gd name="T55" fmla="*/ 25 h 278"/>
              <a:gd name="T56" fmla="*/ 9 w 19"/>
              <a:gd name="T57" fmla="*/ 17 h 278"/>
              <a:gd name="T58" fmla="*/ 5 w 19"/>
              <a:gd name="T59" fmla="*/ 37 h 278"/>
              <a:gd name="T60" fmla="*/ 13 w 19"/>
              <a:gd name="T61" fmla="*/ 37 h 278"/>
              <a:gd name="T62" fmla="*/ 9 w 19"/>
              <a:gd name="T63" fmla="*/ 259 h 278"/>
              <a:gd name="T64" fmla="*/ 9 w 19"/>
              <a:gd name="T65" fmla="*/ 278 h 278"/>
              <a:gd name="T66" fmla="*/ 9 w 19"/>
              <a:gd name="T67" fmla="*/ 259 h 278"/>
              <a:gd name="T68" fmla="*/ 5 w 19"/>
              <a:gd name="T69" fmla="*/ 85 h 278"/>
              <a:gd name="T70" fmla="*/ 13 w 19"/>
              <a:gd name="T71" fmla="*/ 85 h 278"/>
              <a:gd name="T72" fmla="*/ 9 w 19"/>
              <a:gd name="T73" fmla="*/ 97 h 278"/>
              <a:gd name="T74" fmla="*/ 9 w 19"/>
              <a:gd name="T75" fmla="*/ 105 h 278"/>
              <a:gd name="T76" fmla="*/ 9 w 19"/>
              <a:gd name="T77" fmla="*/ 97 h 278"/>
              <a:gd name="T78" fmla="*/ 5 w 19"/>
              <a:gd name="T79" fmla="*/ 69 h 278"/>
              <a:gd name="T80" fmla="*/ 13 w 19"/>
              <a:gd name="T81" fmla="*/ 69 h 278"/>
              <a:gd name="T82" fmla="*/ 9 w 19"/>
              <a:gd name="T83" fmla="*/ 113 h 278"/>
              <a:gd name="T84" fmla="*/ 9 w 19"/>
              <a:gd name="T85" fmla="*/ 121 h 278"/>
              <a:gd name="T86" fmla="*/ 9 w 19"/>
              <a:gd name="T87" fmla="*/ 113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" h="278">
                <a:moveTo>
                  <a:pt x="9" y="178"/>
                </a:moveTo>
                <a:cubicBezTo>
                  <a:pt x="7" y="178"/>
                  <a:pt x="5" y="180"/>
                  <a:pt x="5" y="182"/>
                </a:cubicBezTo>
                <a:cubicBezTo>
                  <a:pt x="5" y="184"/>
                  <a:pt x="7" y="186"/>
                  <a:pt x="9" y="186"/>
                </a:cubicBezTo>
                <a:cubicBezTo>
                  <a:pt x="11" y="186"/>
                  <a:pt x="13" y="184"/>
                  <a:pt x="13" y="182"/>
                </a:cubicBezTo>
                <a:cubicBezTo>
                  <a:pt x="13" y="180"/>
                  <a:pt x="11" y="178"/>
                  <a:pt x="9" y="178"/>
                </a:cubicBezTo>
                <a:close/>
                <a:moveTo>
                  <a:pt x="9" y="194"/>
                </a:moveTo>
                <a:cubicBezTo>
                  <a:pt x="7" y="194"/>
                  <a:pt x="5" y="196"/>
                  <a:pt x="5" y="198"/>
                </a:cubicBezTo>
                <a:cubicBezTo>
                  <a:pt x="5" y="200"/>
                  <a:pt x="7" y="202"/>
                  <a:pt x="9" y="202"/>
                </a:cubicBezTo>
                <a:cubicBezTo>
                  <a:pt x="11" y="202"/>
                  <a:pt x="13" y="200"/>
                  <a:pt x="13" y="198"/>
                </a:cubicBezTo>
                <a:cubicBezTo>
                  <a:pt x="13" y="196"/>
                  <a:pt x="11" y="194"/>
                  <a:pt x="9" y="194"/>
                </a:cubicBezTo>
                <a:close/>
                <a:moveTo>
                  <a:pt x="9" y="162"/>
                </a:moveTo>
                <a:cubicBezTo>
                  <a:pt x="7" y="162"/>
                  <a:pt x="5" y="164"/>
                  <a:pt x="5" y="166"/>
                </a:cubicBezTo>
                <a:cubicBezTo>
                  <a:pt x="5" y="168"/>
                  <a:pt x="7" y="170"/>
                  <a:pt x="9" y="170"/>
                </a:cubicBezTo>
                <a:cubicBezTo>
                  <a:pt x="11" y="170"/>
                  <a:pt x="13" y="168"/>
                  <a:pt x="13" y="166"/>
                </a:cubicBezTo>
                <a:cubicBezTo>
                  <a:pt x="13" y="164"/>
                  <a:pt x="11" y="162"/>
                  <a:pt x="9" y="162"/>
                </a:cubicBezTo>
                <a:close/>
                <a:moveTo>
                  <a:pt x="9" y="226"/>
                </a:moveTo>
                <a:cubicBezTo>
                  <a:pt x="7" y="226"/>
                  <a:pt x="5" y="228"/>
                  <a:pt x="5" y="230"/>
                </a:cubicBezTo>
                <a:cubicBezTo>
                  <a:pt x="5" y="233"/>
                  <a:pt x="7" y="234"/>
                  <a:pt x="9" y="234"/>
                </a:cubicBezTo>
                <a:cubicBezTo>
                  <a:pt x="11" y="234"/>
                  <a:pt x="13" y="233"/>
                  <a:pt x="13" y="230"/>
                </a:cubicBezTo>
                <a:cubicBezTo>
                  <a:pt x="13" y="228"/>
                  <a:pt x="11" y="226"/>
                  <a:pt x="9" y="226"/>
                </a:cubicBezTo>
                <a:close/>
                <a:moveTo>
                  <a:pt x="9" y="210"/>
                </a:moveTo>
                <a:cubicBezTo>
                  <a:pt x="7" y="210"/>
                  <a:pt x="5" y="212"/>
                  <a:pt x="5" y="214"/>
                </a:cubicBezTo>
                <a:cubicBezTo>
                  <a:pt x="5" y="216"/>
                  <a:pt x="7" y="218"/>
                  <a:pt x="9" y="218"/>
                </a:cubicBezTo>
                <a:cubicBezTo>
                  <a:pt x="11" y="218"/>
                  <a:pt x="13" y="216"/>
                  <a:pt x="13" y="214"/>
                </a:cubicBezTo>
                <a:cubicBezTo>
                  <a:pt x="13" y="212"/>
                  <a:pt x="11" y="210"/>
                  <a:pt x="9" y="210"/>
                </a:cubicBezTo>
                <a:close/>
                <a:moveTo>
                  <a:pt x="9" y="8"/>
                </a:moveTo>
                <a:cubicBezTo>
                  <a:pt x="10" y="8"/>
                  <a:pt x="11" y="8"/>
                  <a:pt x="12" y="7"/>
                </a:cubicBezTo>
                <a:cubicBezTo>
                  <a:pt x="13" y="7"/>
                  <a:pt x="13" y="6"/>
                  <a:pt x="13" y="4"/>
                </a:cubicBezTo>
                <a:cubicBezTo>
                  <a:pt x="13" y="3"/>
                  <a:pt x="13" y="2"/>
                  <a:pt x="12" y="2"/>
                </a:cubicBezTo>
                <a:cubicBezTo>
                  <a:pt x="11" y="0"/>
                  <a:pt x="8" y="0"/>
                  <a:pt x="6" y="2"/>
                </a:cubicBezTo>
                <a:cubicBezTo>
                  <a:pt x="6" y="2"/>
                  <a:pt x="5" y="3"/>
                  <a:pt x="5" y="4"/>
                </a:cubicBezTo>
                <a:cubicBezTo>
                  <a:pt x="5" y="6"/>
                  <a:pt x="6" y="7"/>
                  <a:pt x="6" y="7"/>
                </a:cubicBezTo>
                <a:cubicBezTo>
                  <a:pt x="7" y="8"/>
                  <a:pt x="8" y="8"/>
                  <a:pt x="9" y="8"/>
                </a:cubicBezTo>
                <a:close/>
                <a:moveTo>
                  <a:pt x="9" y="130"/>
                </a:moveTo>
                <a:cubicBezTo>
                  <a:pt x="7" y="130"/>
                  <a:pt x="5" y="131"/>
                  <a:pt x="5" y="134"/>
                </a:cubicBezTo>
                <a:cubicBezTo>
                  <a:pt x="5" y="136"/>
                  <a:pt x="7" y="138"/>
                  <a:pt x="9" y="138"/>
                </a:cubicBezTo>
                <a:cubicBezTo>
                  <a:pt x="11" y="138"/>
                  <a:pt x="13" y="136"/>
                  <a:pt x="13" y="134"/>
                </a:cubicBezTo>
                <a:cubicBezTo>
                  <a:pt x="13" y="131"/>
                  <a:pt x="11" y="130"/>
                  <a:pt x="9" y="130"/>
                </a:cubicBezTo>
                <a:close/>
                <a:moveTo>
                  <a:pt x="9" y="242"/>
                </a:moveTo>
                <a:cubicBezTo>
                  <a:pt x="7" y="242"/>
                  <a:pt x="5" y="244"/>
                  <a:pt x="5" y="246"/>
                </a:cubicBezTo>
                <a:cubicBezTo>
                  <a:pt x="5" y="249"/>
                  <a:pt x="7" y="250"/>
                  <a:pt x="9" y="250"/>
                </a:cubicBezTo>
                <a:cubicBezTo>
                  <a:pt x="11" y="250"/>
                  <a:pt x="13" y="249"/>
                  <a:pt x="13" y="246"/>
                </a:cubicBezTo>
                <a:cubicBezTo>
                  <a:pt x="13" y="244"/>
                  <a:pt x="11" y="242"/>
                  <a:pt x="9" y="242"/>
                </a:cubicBezTo>
                <a:close/>
                <a:moveTo>
                  <a:pt x="9" y="146"/>
                </a:moveTo>
                <a:cubicBezTo>
                  <a:pt x="7" y="146"/>
                  <a:pt x="5" y="147"/>
                  <a:pt x="5" y="150"/>
                </a:cubicBezTo>
                <a:cubicBezTo>
                  <a:pt x="5" y="152"/>
                  <a:pt x="7" y="154"/>
                  <a:pt x="9" y="154"/>
                </a:cubicBezTo>
                <a:cubicBezTo>
                  <a:pt x="11" y="154"/>
                  <a:pt x="13" y="152"/>
                  <a:pt x="13" y="150"/>
                </a:cubicBezTo>
                <a:cubicBezTo>
                  <a:pt x="13" y="147"/>
                  <a:pt x="11" y="146"/>
                  <a:pt x="9" y="146"/>
                </a:cubicBezTo>
                <a:close/>
                <a:moveTo>
                  <a:pt x="9" y="49"/>
                </a:moveTo>
                <a:cubicBezTo>
                  <a:pt x="7" y="49"/>
                  <a:pt x="5" y="51"/>
                  <a:pt x="5" y="53"/>
                </a:cubicBezTo>
                <a:cubicBezTo>
                  <a:pt x="5" y="55"/>
                  <a:pt x="7" y="57"/>
                  <a:pt x="9" y="57"/>
                </a:cubicBezTo>
                <a:cubicBezTo>
                  <a:pt x="11" y="57"/>
                  <a:pt x="13" y="55"/>
                  <a:pt x="13" y="53"/>
                </a:cubicBezTo>
                <a:cubicBezTo>
                  <a:pt x="13" y="51"/>
                  <a:pt x="11" y="49"/>
                  <a:pt x="9" y="49"/>
                </a:cubicBezTo>
                <a:close/>
                <a:moveTo>
                  <a:pt x="9" y="17"/>
                </a:moveTo>
                <a:cubicBezTo>
                  <a:pt x="7" y="17"/>
                  <a:pt x="5" y="18"/>
                  <a:pt x="5" y="21"/>
                </a:cubicBezTo>
                <a:cubicBezTo>
                  <a:pt x="5" y="23"/>
                  <a:pt x="7" y="25"/>
                  <a:pt x="9" y="25"/>
                </a:cubicBezTo>
                <a:cubicBezTo>
                  <a:pt x="11" y="25"/>
                  <a:pt x="13" y="23"/>
                  <a:pt x="13" y="21"/>
                </a:cubicBezTo>
                <a:cubicBezTo>
                  <a:pt x="13" y="18"/>
                  <a:pt x="11" y="17"/>
                  <a:pt x="9" y="17"/>
                </a:cubicBezTo>
                <a:close/>
                <a:moveTo>
                  <a:pt x="9" y="33"/>
                </a:moveTo>
                <a:cubicBezTo>
                  <a:pt x="7" y="33"/>
                  <a:pt x="5" y="35"/>
                  <a:pt x="5" y="37"/>
                </a:cubicBezTo>
                <a:cubicBezTo>
                  <a:pt x="5" y="39"/>
                  <a:pt x="7" y="41"/>
                  <a:pt x="9" y="41"/>
                </a:cubicBezTo>
                <a:cubicBezTo>
                  <a:pt x="11" y="41"/>
                  <a:pt x="13" y="39"/>
                  <a:pt x="13" y="37"/>
                </a:cubicBezTo>
                <a:cubicBezTo>
                  <a:pt x="13" y="35"/>
                  <a:pt x="11" y="33"/>
                  <a:pt x="9" y="33"/>
                </a:cubicBezTo>
                <a:close/>
                <a:moveTo>
                  <a:pt x="9" y="259"/>
                </a:moveTo>
                <a:cubicBezTo>
                  <a:pt x="4" y="259"/>
                  <a:pt x="0" y="263"/>
                  <a:pt x="0" y="268"/>
                </a:cubicBezTo>
                <a:cubicBezTo>
                  <a:pt x="0" y="274"/>
                  <a:pt x="4" y="278"/>
                  <a:pt x="9" y="278"/>
                </a:cubicBezTo>
                <a:cubicBezTo>
                  <a:pt x="15" y="278"/>
                  <a:pt x="19" y="274"/>
                  <a:pt x="19" y="268"/>
                </a:cubicBezTo>
                <a:cubicBezTo>
                  <a:pt x="19" y="263"/>
                  <a:pt x="15" y="259"/>
                  <a:pt x="9" y="259"/>
                </a:cubicBezTo>
                <a:close/>
                <a:moveTo>
                  <a:pt x="9" y="81"/>
                </a:moveTo>
                <a:cubicBezTo>
                  <a:pt x="7" y="81"/>
                  <a:pt x="5" y="83"/>
                  <a:pt x="5" y="85"/>
                </a:cubicBezTo>
                <a:cubicBezTo>
                  <a:pt x="5" y="87"/>
                  <a:pt x="7" y="89"/>
                  <a:pt x="9" y="89"/>
                </a:cubicBezTo>
                <a:cubicBezTo>
                  <a:pt x="11" y="89"/>
                  <a:pt x="13" y="87"/>
                  <a:pt x="13" y="85"/>
                </a:cubicBezTo>
                <a:cubicBezTo>
                  <a:pt x="13" y="83"/>
                  <a:pt x="11" y="81"/>
                  <a:pt x="9" y="81"/>
                </a:cubicBezTo>
                <a:close/>
                <a:moveTo>
                  <a:pt x="9" y="97"/>
                </a:moveTo>
                <a:cubicBezTo>
                  <a:pt x="7" y="97"/>
                  <a:pt x="5" y="99"/>
                  <a:pt x="5" y="101"/>
                </a:cubicBezTo>
                <a:cubicBezTo>
                  <a:pt x="5" y="103"/>
                  <a:pt x="7" y="105"/>
                  <a:pt x="9" y="105"/>
                </a:cubicBezTo>
                <a:cubicBezTo>
                  <a:pt x="11" y="105"/>
                  <a:pt x="13" y="103"/>
                  <a:pt x="13" y="101"/>
                </a:cubicBezTo>
                <a:cubicBezTo>
                  <a:pt x="13" y="99"/>
                  <a:pt x="11" y="97"/>
                  <a:pt x="9" y="97"/>
                </a:cubicBezTo>
                <a:close/>
                <a:moveTo>
                  <a:pt x="9" y="65"/>
                </a:moveTo>
                <a:cubicBezTo>
                  <a:pt x="7" y="65"/>
                  <a:pt x="5" y="67"/>
                  <a:pt x="5" y="69"/>
                </a:cubicBezTo>
                <a:cubicBezTo>
                  <a:pt x="5" y="71"/>
                  <a:pt x="7" y="73"/>
                  <a:pt x="9" y="73"/>
                </a:cubicBezTo>
                <a:cubicBezTo>
                  <a:pt x="11" y="73"/>
                  <a:pt x="13" y="71"/>
                  <a:pt x="13" y="69"/>
                </a:cubicBezTo>
                <a:cubicBezTo>
                  <a:pt x="13" y="67"/>
                  <a:pt x="11" y="65"/>
                  <a:pt x="9" y="65"/>
                </a:cubicBezTo>
                <a:close/>
                <a:moveTo>
                  <a:pt x="9" y="113"/>
                </a:moveTo>
                <a:cubicBezTo>
                  <a:pt x="7" y="113"/>
                  <a:pt x="5" y="115"/>
                  <a:pt x="5" y="117"/>
                </a:cubicBezTo>
                <a:cubicBezTo>
                  <a:pt x="5" y="120"/>
                  <a:pt x="7" y="121"/>
                  <a:pt x="9" y="121"/>
                </a:cubicBezTo>
                <a:cubicBezTo>
                  <a:pt x="11" y="121"/>
                  <a:pt x="13" y="120"/>
                  <a:pt x="13" y="117"/>
                </a:cubicBezTo>
                <a:cubicBezTo>
                  <a:pt x="13" y="115"/>
                  <a:pt x="11" y="113"/>
                  <a:pt x="9" y="113"/>
                </a:cubicBezTo>
                <a:close/>
              </a:path>
            </a:pathLst>
          </a:custGeom>
          <a:solidFill>
            <a:srgbClr val="054B7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ooter Placeholder 65"/>
          <p:cNvSpPr txBox="1">
            <a:spLocks/>
          </p:cNvSpPr>
          <p:nvPr/>
        </p:nvSpPr>
        <p:spPr>
          <a:xfrm>
            <a:off x="1096548" y="2216192"/>
            <a:ext cx="1220788" cy="3935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Freeform 1176"/>
          <p:cNvSpPr>
            <a:spLocks noEditPoints="1"/>
          </p:cNvSpPr>
          <p:nvPr/>
        </p:nvSpPr>
        <p:spPr bwMode="auto">
          <a:xfrm>
            <a:off x="827584" y="1745040"/>
            <a:ext cx="1824038" cy="1369219"/>
          </a:xfrm>
          <a:custGeom>
            <a:avLst/>
            <a:gdLst>
              <a:gd name="T0" fmla="*/ 242 w 575"/>
              <a:gd name="T1" fmla="*/ 554 h 575"/>
              <a:gd name="T2" fmla="*/ 172 w 575"/>
              <a:gd name="T3" fmla="*/ 504 h 575"/>
              <a:gd name="T4" fmla="*/ 84 w 575"/>
              <a:gd name="T5" fmla="*/ 491 h 575"/>
              <a:gd name="T6" fmla="*/ 70 w 575"/>
              <a:gd name="T7" fmla="*/ 402 h 575"/>
              <a:gd name="T8" fmla="*/ 21 w 575"/>
              <a:gd name="T9" fmla="*/ 332 h 575"/>
              <a:gd name="T10" fmla="*/ 21 w 575"/>
              <a:gd name="T11" fmla="*/ 243 h 575"/>
              <a:gd name="T12" fmla="*/ 70 w 575"/>
              <a:gd name="T13" fmla="*/ 173 h 575"/>
              <a:gd name="T14" fmla="*/ 84 w 575"/>
              <a:gd name="T15" fmla="*/ 84 h 575"/>
              <a:gd name="T16" fmla="*/ 172 w 575"/>
              <a:gd name="T17" fmla="*/ 71 h 575"/>
              <a:gd name="T18" fmla="*/ 242 w 575"/>
              <a:gd name="T19" fmla="*/ 21 h 575"/>
              <a:gd name="T20" fmla="*/ 332 w 575"/>
              <a:gd name="T21" fmla="*/ 21 h 575"/>
              <a:gd name="T22" fmla="*/ 402 w 575"/>
              <a:gd name="T23" fmla="*/ 71 h 575"/>
              <a:gd name="T24" fmla="*/ 491 w 575"/>
              <a:gd name="T25" fmla="*/ 84 h 575"/>
              <a:gd name="T26" fmla="*/ 504 w 575"/>
              <a:gd name="T27" fmla="*/ 173 h 575"/>
              <a:gd name="T28" fmla="*/ 554 w 575"/>
              <a:gd name="T29" fmla="*/ 243 h 575"/>
              <a:gd name="T30" fmla="*/ 554 w 575"/>
              <a:gd name="T31" fmla="*/ 332 h 575"/>
              <a:gd name="T32" fmla="*/ 504 w 575"/>
              <a:gd name="T33" fmla="*/ 402 h 575"/>
              <a:gd name="T34" fmla="*/ 491 w 575"/>
              <a:gd name="T35" fmla="*/ 491 h 575"/>
              <a:gd name="T36" fmla="*/ 402 w 575"/>
              <a:gd name="T37" fmla="*/ 504 h 575"/>
              <a:gd name="T38" fmla="*/ 332 w 575"/>
              <a:gd name="T39" fmla="*/ 554 h 575"/>
              <a:gd name="T40" fmla="*/ 176 w 575"/>
              <a:gd name="T41" fmla="*/ 496 h 575"/>
              <a:gd name="T42" fmla="*/ 249 w 575"/>
              <a:gd name="T43" fmla="*/ 549 h 575"/>
              <a:gd name="T44" fmla="*/ 326 w 575"/>
              <a:gd name="T45" fmla="*/ 549 h 575"/>
              <a:gd name="T46" fmla="*/ 403 w 575"/>
              <a:gd name="T47" fmla="*/ 496 h 575"/>
              <a:gd name="T48" fmla="*/ 485 w 575"/>
              <a:gd name="T49" fmla="*/ 485 h 575"/>
              <a:gd name="T50" fmla="*/ 496 w 575"/>
              <a:gd name="T51" fmla="*/ 403 h 575"/>
              <a:gd name="T52" fmla="*/ 549 w 575"/>
              <a:gd name="T53" fmla="*/ 326 h 575"/>
              <a:gd name="T54" fmla="*/ 549 w 575"/>
              <a:gd name="T55" fmla="*/ 249 h 575"/>
              <a:gd name="T56" fmla="*/ 496 w 575"/>
              <a:gd name="T57" fmla="*/ 172 h 575"/>
              <a:gd name="T58" fmla="*/ 485 w 575"/>
              <a:gd name="T59" fmla="*/ 90 h 575"/>
              <a:gd name="T60" fmla="*/ 403 w 575"/>
              <a:gd name="T61" fmla="*/ 79 h 575"/>
              <a:gd name="T62" fmla="*/ 326 w 575"/>
              <a:gd name="T63" fmla="*/ 26 h 575"/>
              <a:gd name="T64" fmla="*/ 249 w 575"/>
              <a:gd name="T65" fmla="*/ 26 h 575"/>
              <a:gd name="T66" fmla="*/ 172 w 575"/>
              <a:gd name="T67" fmla="*/ 79 h 575"/>
              <a:gd name="T68" fmla="*/ 90 w 575"/>
              <a:gd name="T69" fmla="*/ 90 h 575"/>
              <a:gd name="T70" fmla="*/ 78 w 575"/>
              <a:gd name="T71" fmla="*/ 172 h 575"/>
              <a:gd name="T72" fmla="*/ 26 w 575"/>
              <a:gd name="T73" fmla="*/ 249 h 575"/>
              <a:gd name="T74" fmla="*/ 26 w 575"/>
              <a:gd name="T75" fmla="*/ 326 h 575"/>
              <a:gd name="T76" fmla="*/ 78 w 575"/>
              <a:gd name="T77" fmla="*/ 403 h 575"/>
              <a:gd name="T78" fmla="*/ 90 w 575"/>
              <a:gd name="T79" fmla="*/ 485 h 575"/>
              <a:gd name="T80" fmla="*/ 172 w 575"/>
              <a:gd name="T81" fmla="*/ 496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75" h="575">
                <a:moveTo>
                  <a:pt x="287" y="575"/>
                </a:moveTo>
                <a:cubicBezTo>
                  <a:pt x="270" y="575"/>
                  <a:pt x="254" y="567"/>
                  <a:pt x="242" y="554"/>
                </a:cubicBezTo>
                <a:cubicBezTo>
                  <a:pt x="215" y="522"/>
                  <a:pt x="215" y="522"/>
                  <a:pt x="215" y="522"/>
                </a:cubicBezTo>
                <a:cubicBezTo>
                  <a:pt x="205" y="510"/>
                  <a:pt x="189" y="503"/>
                  <a:pt x="172" y="504"/>
                </a:cubicBezTo>
                <a:cubicBezTo>
                  <a:pt x="130" y="508"/>
                  <a:pt x="130" y="508"/>
                  <a:pt x="130" y="508"/>
                </a:cubicBezTo>
                <a:cubicBezTo>
                  <a:pt x="113" y="509"/>
                  <a:pt x="96" y="503"/>
                  <a:pt x="84" y="491"/>
                </a:cubicBezTo>
                <a:cubicBezTo>
                  <a:pt x="72" y="478"/>
                  <a:pt x="66" y="462"/>
                  <a:pt x="67" y="444"/>
                </a:cubicBezTo>
                <a:cubicBezTo>
                  <a:pt x="70" y="402"/>
                  <a:pt x="70" y="402"/>
                  <a:pt x="70" y="402"/>
                </a:cubicBezTo>
                <a:cubicBezTo>
                  <a:pt x="72" y="386"/>
                  <a:pt x="65" y="370"/>
                  <a:pt x="53" y="360"/>
                </a:cubicBezTo>
                <a:cubicBezTo>
                  <a:pt x="21" y="332"/>
                  <a:pt x="21" y="332"/>
                  <a:pt x="21" y="332"/>
                </a:cubicBezTo>
                <a:cubicBezTo>
                  <a:pt x="7" y="321"/>
                  <a:pt x="0" y="305"/>
                  <a:pt x="0" y="287"/>
                </a:cubicBezTo>
                <a:cubicBezTo>
                  <a:pt x="0" y="270"/>
                  <a:pt x="7" y="254"/>
                  <a:pt x="21" y="243"/>
                </a:cubicBezTo>
                <a:cubicBezTo>
                  <a:pt x="53" y="215"/>
                  <a:pt x="53" y="215"/>
                  <a:pt x="53" y="215"/>
                </a:cubicBezTo>
                <a:cubicBezTo>
                  <a:pt x="65" y="205"/>
                  <a:pt x="72" y="189"/>
                  <a:pt x="70" y="173"/>
                </a:cubicBezTo>
                <a:cubicBezTo>
                  <a:pt x="67" y="131"/>
                  <a:pt x="67" y="131"/>
                  <a:pt x="67" y="131"/>
                </a:cubicBezTo>
                <a:cubicBezTo>
                  <a:pt x="66" y="113"/>
                  <a:pt x="72" y="96"/>
                  <a:pt x="84" y="84"/>
                </a:cubicBezTo>
                <a:cubicBezTo>
                  <a:pt x="96" y="72"/>
                  <a:pt x="113" y="66"/>
                  <a:pt x="130" y="67"/>
                </a:cubicBezTo>
                <a:cubicBezTo>
                  <a:pt x="172" y="71"/>
                  <a:pt x="172" y="71"/>
                  <a:pt x="172" y="71"/>
                </a:cubicBezTo>
                <a:cubicBezTo>
                  <a:pt x="189" y="72"/>
                  <a:pt x="205" y="65"/>
                  <a:pt x="215" y="53"/>
                </a:cubicBezTo>
                <a:cubicBezTo>
                  <a:pt x="242" y="21"/>
                  <a:pt x="242" y="21"/>
                  <a:pt x="242" y="21"/>
                </a:cubicBezTo>
                <a:cubicBezTo>
                  <a:pt x="254" y="8"/>
                  <a:pt x="270" y="0"/>
                  <a:pt x="287" y="0"/>
                </a:cubicBezTo>
                <a:cubicBezTo>
                  <a:pt x="305" y="0"/>
                  <a:pt x="321" y="8"/>
                  <a:pt x="332" y="21"/>
                </a:cubicBezTo>
                <a:cubicBezTo>
                  <a:pt x="359" y="53"/>
                  <a:pt x="359" y="53"/>
                  <a:pt x="359" y="53"/>
                </a:cubicBezTo>
                <a:cubicBezTo>
                  <a:pt x="370" y="65"/>
                  <a:pt x="386" y="72"/>
                  <a:pt x="402" y="71"/>
                </a:cubicBezTo>
                <a:cubicBezTo>
                  <a:pt x="444" y="67"/>
                  <a:pt x="444" y="67"/>
                  <a:pt x="444" y="67"/>
                </a:cubicBezTo>
                <a:cubicBezTo>
                  <a:pt x="462" y="66"/>
                  <a:pt x="478" y="72"/>
                  <a:pt x="491" y="84"/>
                </a:cubicBezTo>
                <a:cubicBezTo>
                  <a:pt x="503" y="96"/>
                  <a:pt x="509" y="113"/>
                  <a:pt x="508" y="131"/>
                </a:cubicBezTo>
                <a:cubicBezTo>
                  <a:pt x="504" y="173"/>
                  <a:pt x="504" y="173"/>
                  <a:pt x="504" y="173"/>
                </a:cubicBezTo>
                <a:cubicBezTo>
                  <a:pt x="503" y="189"/>
                  <a:pt x="509" y="205"/>
                  <a:pt x="522" y="215"/>
                </a:cubicBezTo>
                <a:cubicBezTo>
                  <a:pt x="554" y="243"/>
                  <a:pt x="554" y="243"/>
                  <a:pt x="554" y="243"/>
                </a:cubicBezTo>
                <a:cubicBezTo>
                  <a:pt x="567" y="254"/>
                  <a:pt x="575" y="270"/>
                  <a:pt x="575" y="287"/>
                </a:cubicBezTo>
                <a:cubicBezTo>
                  <a:pt x="575" y="305"/>
                  <a:pt x="567" y="321"/>
                  <a:pt x="554" y="332"/>
                </a:cubicBezTo>
                <a:cubicBezTo>
                  <a:pt x="522" y="360"/>
                  <a:pt x="522" y="360"/>
                  <a:pt x="522" y="360"/>
                </a:cubicBezTo>
                <a:cubicBezTo>
                  <a:pt x="509" y="370"/>
                  <a:pt x="503" y="386"/>
                  <a:pt x="504" y="402"/>
                </a:cubicBezTo>
                <a:cubicBezTo>
                  <a:pt x="508" y="444"/>
                  <a:pt x="508" y="444"/>
                  <a:pt x="508" y="444"/>
                </a:cubicBezTo>
                <a:cubicBezTo>
                  <a:pt x="509" y="462"/>
                  <a:pt x="503" y="478"/>
                  <a:pt x="491" y="491"/>
                </a:cubicBezTo>
                <a:cubicBezTo>
                  <a:pt x="478" y="503"/>
                  <a:pt x="462" y="509"/>
                  <a:pt x="444" y="508"/>
                </a:cubicBezTo>
                <a:cubicBezTo>
                  <a:pt x="402" y="504"/>
                  <a:pt x="402" y="504"/>
                  <a:pt x="402" y="504"/>
                </a:cubicBezTo>
                <a:cubicBezTo>
                  <a:pt x="386" y="503"/>
                  <a:pt x="370" y="510"/>
                  <a:pt x="359" y="522"/>
                </a:cubicBezTo>
                <a:cubicBezTo>
                  <a:pt x="332" y="554"/>
                  <a:pt x="332" y="554"/>
                  <a:pt x="332" y="554"/>
                </a:cubicBezTo>
                <a:cubicBezTo>
                  <a:pt x="321" y="567"/>
                  <a:pt x="305" y="575"/>
                  <a:pt x="287" y="575"/>
                </a:cubicBezTo>
                <a:close/>
                <a:moveTo>
                  <a:pt x="176" y="496"/>
                </a:moveTo>
                <a:cubicBezTo>
                  <a:pt x="194" y="496"/>
                  <a:pt x="210" y="504"/>
                  <a:pt x="221" y="517"/>
                </a:cubicBezTo>
                <a:cubicBezTo>
                  <a:pt x="249" y="549"/>
                  <a:pt x="249" y="549"/>
                  <a:pt x="249" y="549"/>
                </a:cubicBezTo>
                <a:cubicBezTo>
                  <a:pt x="258" y="560"/>
                  <a:pt x="272" y="567"/>
                  <a:pt x="287" y="567"/>
                </a:cubicBezTo>
                <a:cubicBezTo>
                  <a:pt x="302" y="567"/>
                  <a:pt x="316" y="560"/>
                  <a:pt x="326" y="549"/>
                </a:cubicBezTo>
                <a:cubicBezTo>
                  <a:pt x="353" y="517"/>
                  <a:pt x="353" y="517"/>
                  <a:pt x="353" y="517"/>
                </a:cubicBezTo>
                <a:cubicBezTo>
                  <a:pt x="365" y="502"/>
                  <a:pt x="384" y="495"/>
                  <a:pt x="403" y="496"/>
                </a:cubicBezTo>
                <a:cubicBezTo>
                  <a:pt x="445" y="500"/>
                  <a:pt x="445" y="500"/>
                  <a:pt x="445" y="500"/>
                </a:cubicBezTo>
                <a:cubicBezTo>
                  <a:pt x="460" y="501"/>
                  <a:pt x="474" y="496"/>
                  <a:pt x="485" y="485"/>
                </a:cubicBezTo>
                <a:cubicBezTo>
                  <a:pt x="495" y="474"/>
                  <a:pt x="501" y="460"/>
                  <a:pt x="500" y="445"/>
                </a:cubicBezTo>
                <a:cubicBezTo>
                  <a:pt x="496" y="403"/>
                  <a:pt x="496" y="403"/>
                  <a:pt x="496" y="403"/>
                </a:cubicBezTo>
                <a:cubicBezTo>
                  <a:pt x="495" y="384"/>
                  <a:pt x="502" y="366"/>
                  <a:pt x="517" y="353"/>
                </a:cubicBezTo>
                <a:cubicBezTo>
                  <a:pt x="549" y="326"/>
                  <a:pt x="549" y="326"/>
                  <a:pt x="549" y="326"/>
                </a:cubicBezTo>
                <a:cubicBezTo>
                  <a:pt x="560" y="317"/>
                  <a:pt x="567" y="302"/>
                  <a:pt x="567" y="287"/>
                </a:cubicBezTo>
                <a:cubicBezTo>
                  <a:pt x="567" y="273"/>
                  <a:pt x="560" y="258"/>
                  <a:pt x="549" y="249"/>
                </a:cubicBezTo>
                <a:cubicBezTo>
                  <a:pt x="517" y="221"/>
                  <a:pt x="517" y="221"/>
                  <a:pt x="517" y="221"/>
                </a:cubicBezTo>
                <a:cubicBezTo>
                  <a:pt x="502" y="209"/>
                  <a:pt x="495" y="191"/>
                  <a:pt x="496" y="172"/>
                </a:cubicBezTo>
                <a:cubicBezTo>
                  <a:pt x="500" y="130"/>
                  <a:pt x="500" y="130"/>
                  <a:pt x="500" y="130"/>
                </a:cubicBezTo>
                <a:cubicBezTo>
                  <a:pt x="501" y="115"/>
                  <a:pt x="495" y="100"/>
                  <a:pt x="485" y="90"/>
                </a:cubicBezTo>
                <a:cubicBezTo>
                  <a:pt x="474" y="79"/>
                  <a:pt x="460" y="74"/>
                  <a:pt x="445" y="75"/>
                </a:cubicBezTo>
                <a:cubicBezTo>
                  <a:pt x="403" y="79"/>
                  <a:pt x="403" y="79"/>
                  <a:pt x="403" y="79"/>
                </a:cubicBezTo>
                <a:cubicBezTo>
                  <a:pt x="384" y="80"/>
                  <a:pt x="365" y="72"/>
                  <a:pt x="353" y="58"/>
                </a:cubicBezTo>
                <a:cubicBezTo>
                  <a:pt x="326" y="26"/>
                  <a:pt x="326" y="26"/>
                  <a:pt x="326" y="26"/>
                </a:cubicBezTo>
                <a:cubicBezTo>
                  <a:pt x="316" y="15"/>
                  <a:pt x="302" y="8"/>
                  <a:pt x="287" y="8"/>
                </a:cubicBezTo>
                <a:cubicBezTo>
                  <a:pt x="272" y="8"/>
                  <a:pt x="258" y="15"/>
                  <a:pt x="249" y="26"/>
                </a:cubicBezTo>
                <a:cubicBezTo>
                  <a:pt x="221" y="58"/>
                  <a:pt x="221" y="58"/>
                  <a:pt x="221" y="58"/>
                </a:cubicBezTo>
                <a:cubicBezTo>
                  <a:pt x="209" y="72"/>
                  <a:pt x="191" y="80"/>
                  <a:pt x="172" y="79"/>
                </a:cubicBezTo>
                <a:cubicBezTo>
                  <a:pt x="130" y="75"/>
                  <a:pt x="130" y="75"/>
                  <a:pt x="130" y="75"/>
                </a:cubicBezTo>
                <a:cubicBezTo>
                  <a:pt x="115" y="74"/>
                  <a:pt x="100" y="79"/>
                  <a:pt x="90" y="90"/>
                </a:cubicBezTo>
                <a:cubicBezTo>
                  <a:pt x="79" y="100"/>
                  <a:pt x="74" y="115"/>
                  <a:pt x="75" y="130"/>
                </a:cubicBezTo>
                <a:cubicBezTo>
                  <a:pt x="78" y="172"/>
                  <a:pt x="78" y="172"/>
                  <a:pt x="78" y="172"/>
                </a:cubicBezTo>
                <a:cubicBezTo>
                  <a:pt x="80" y="191"/>
                  <a:pt x="72" y="209"/>
                  <a:pt x="58" y="221"/>
                </a:cubicBezTo>
                <a:cubicBezTo>
                  <a:pt x="26" y="249"/>
                  <a:pt x="26" y="249"/>
                  <a:pt x="26" y="249"/>
                </a:cubicBezTo>
                <a:cubicBezTo>
                  <a:pt x="14" y="258"/>
                  <a:pt x="8" y="273"/>
                  <a:pt x="8" y="287"/>
                </a:cubicBezTo>
                <a:cubicBezTo>
                  <a:pt x="8" y="302"/>
                  <a:pt x="14" y="317"/>
                  <a:pt x="26" y="326"/>
                </a:cubicBezTo>
                <a:cubicBezTo>
                  <a:pt x="58" y="353"/>
                  <a:pt x="58" y="353"/>
                  <a:pt x="58" y="353"/>
                </a:cubicBezTo>
                <a:cubicBezTo>
                  <a:pt x="72" y="366"/>
                  <a:pt x="80" y="384"/>
                  <a:pt x="78" y="403"/>
                </a:cubicBezTo>
                <a:cubicBezTo>
                  <a:pt x="75" y="445"/>
                  <a:pt x="75" y="445"/>
                  <a:pt x="75" y="445"/>
                </a:cubicBezTo>
                <a:cubicBezTo>
                  <a:pt x="74" y="460"/>
                  <a:pt x="79" y="474"/>
                  <a:pt x="90" y="485"/>
                </a:cubicBezTo>
                <a:cubicBezTo>
                  <a:pt x="100" y="496"/>
                  <a:pt x="115" y="501"/>
                  <a:pt x="130" y="500"/>
                </a:cubicBezTo>
                <a:cubicBezTo>
                  <a:pt x="172" y="496"/>
                  <a:pt x="172" y="496"/>
                  <a:pt x="172" y="496"/>
                </a:cubicBezTo>
                <a:cubicBezTo>
                  <a:pt x="173" y="496"/>
                  <a:pt x="175" y="496"/>
                  <a:pt x="176" y="496"/>
                </a:cubicBezTo>
                <a:close/>
              </a:path>
            </a:pathLst>
          </a:custGeom>
          <a:solidFill>
            <a:srgbClr val="054B7C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194"/>
          <p:cNvSpPr>
            <a:spLocks noEditPoints="1"/>
          </p:cNvSpPr>
          <p:nvPr/>
        </p:nvSpPr>
        <p:spPr bwMode="auto">
          <a:xfrm>
            <a:off x="650462" y="1625603"/>
            <a:ext cx="2112963" cy="1583531"/>
          </a:xfrm>
          <a:custGeom>
            <a:avLst/>
            <a:gdLst>
              <a:gd name="T0" fmla="*/ 282 w 666"/>
              <a:gd name="T1" fmla="*/ 641 h 665"/>
              <a:gd name="T2" fmla="*/ 200 w 666"/>
              <a:gd name="T3" fmla="*/ 583 h 665"/>
              <a:gd name="T4" fmla="*/ 98 w 666"/>
              <a:gd name="T5" fmla="*/ 568 h 665"/>
              <a:gd name="T6" fmla="*/ 82 w 666"/>
              <a:gd name="T7" fmla="*/ 466 h 665"/>
              <a:gd name="T8" fmla="*/ 24 w 666"/>
              <a:gd name="T9" fmla="*/ 384 h 665"/>
              <a:gd name="T10" fmla="*/ 24 w 666"/>
              <a:gd name="T11" fmla="*/ 281 h 665"/>
              <a:gd name="T12" fmla="*/ 82 w 666"/>
              <a:gd name="T13" fmla="*/ 199 h 665"/>
              <a:gd name="T14" fmla="*/ 98 w 666"/>
              <a:gd name="T15" fmla="*/ 97 h 665"/>
              <a:gd name="T16" fmla="*/ 200 w 666"/>
              <a:gd name="T17" fmla="*/ 82 h 665"/>
              <a:gd name="T18" fmla="*/ 282 w 666"/>
              <a:gd name="T19" fmla="*/ 23 h 665"/>
              <a:gd name="T20" fmla="*/ 385 w 666"/>
              <a:gd name="T21" fmla="*/ 23 h 665"/>
              <a:gd name="T22" fmla="*/ 467 w 666"/>
              <a:gd name="T23" fmla="*/ 82 h 665"/>
              <a:gd name="T24" fmla="*/ 569 w 666"/>
              <a:gd name="T25" fmla="*/ 97 h 665"/>
              <a:gd name="T26" fmla="*/ 584 w 666"/>
              <a:gd name="T27" fmla="*/ 199 h 665"/>
              <a:gd name="T28" fmla="*/ 642 w 666"/>
              <a:gd name="T29" fmla="*/ 281 h 665"/>
              <a:gd name="T30" fmla="*/ 642 w 666"/>
              <a:gd name="T31" fmla="*/ 384 h 665"/>
              <a:gd name="T32" fmla="*/ 584 w 666"/>
              <a:gd name="T33" fmla="*/ 466 h 665"/>
              <a:gd name="T34" fmla="*/ 569 w 666"/>
              <a:gd name="T35" fmla="*/ 568 h 665"/>
              <a:gd name="T36" fmla="*/ 467 w 666"/>
              <a:gd name="T37" fmla="*/ 583 h 665"/>
              <a:gd name="T38" fmla="*/ 385 w 666"/>
              <a:gd name="T39" fmla="*/ 641 h 665"/>
              <a:gd name="T40" fmla="*/ 205 w 666"/>
              <a:gd name="T41" fmla="*/ 575 h 665"/>
              <a:gd name="T42" fmla="*/ 288 w 666"/>
              <a:gd name="T43" fmla="*/ 636 h 665"/>
              <a:gd name="T44" fmla="*/ 379 w 666"/>
              <a:gd name="T45" fmla="*/ 636 h 665"/>
              <a:gd name="T46" fmla="*/ 467 w 666"/>
              <a:gd name="T47" fmla="*/ 575 h 665"/>
              <a:gd name="T48" fmla="*/ 563 w 666"/>
              <a:gd name="T49" fmla="*/ 562 h 665"/>
              <a:gd name="T50" fmla="*/ 576 w 666"/>
              <a:gd name="T51" fmla="*/ 466 h 665"/>
              <a:gd name="T52" fmla="*/ 637 w 666"/>
              <a:gd name="T53" fmla="*/ 378 h 665"/>
              <a:gd name="T54" fmla="*/ 637 w 666"/>
              <a:gd name="T55" fmla="*/ 287 h 665"/>
              <a:gd name="T56" fmla="*/ 576 w 666"/>
              <a:gd name="T57" fmla="*/ 198 h 665"/>
              <a:gd name="T58" fmla="*/ 563 w 666"/>
              <a:gd name="T59" fmla="*/ 103 h 665"/>
              <a:gd name="T60" fmla="*/ 467 w 666"/>
              <a:gd name="T61" fmla="*/ 90 h 665"/>
              <a:gd name="T62" fmla="*/ 379 w 666"/>
              <a:gd name="T63" fmla="*/ 29 h 665"/>
              <a:gd name="T64" fmla="*/ 288 w 666"/>
              <a:gd name="T65" fmla="*/ 29 h 665"/>
              <a:gd name="T66" fmla="*/ 199 w 666"/>
              <a:gd name="T67" fmla="*/ 90 h 665"/>
              <a:gd name="T68" fmla="*/ 104 w 666"/>
              <a:gd name="T69" fmla="*/ 103 h 665"/>
              <a:gd name="T70" fmla="*/ 90 w 666"/>
              <a:gd name="T71" fmla="*/ 198 h 665"/>
              <a:gd name="T72" fmla="*/ 29 w 666"/>
              <a:gd name="T73" fmla="*/ 287 h 665"/>
              <a:gd name="T74" fmla="*/ 29 w 666"/>
              <a:gd name="T75" fmla="*/ 378 h 665"/>
              <a:gd name="T76" fmla="*/ 90 w 666"/>
              <a:gd name="T77" fmla="*/ 466 h 665"/>
              <a:gd name="T78" fmla="*/ 104 w 666"/>
              <a:gd name="T79" fmla="*/ 562 h 665"/>
              <a:gd name="T80" fmla="*/ 199 w 666"/>
              <a:gd name="T81" fmla="*/ 575 h 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66" h="665">
                <a:moveTo>
                  <a:pt x="333" y="665"/>
                </a:moveTo>
                <a:cubicBezTo>
                  <a:pt x="313" y="665"/>
                  <a:pt x="295" y="657"/>
                  <a:pt x="282" y="641"/>
                </a:cubicBezTo>
                <a:cubicBezTo>
                  <a:pt x="250" y="604"/>
                  <a:pt x="250" y="604"/>
                  <a:pt x="250" y="604"/>
                </a:cubicBezTo>
                <a:cubicBezTo>
                  <a:pt x="238" y="590"/>
                  <a:pt x="219" y="582"/>
                  <a:pt x="200" y="583"/>
                </a:cubicBezTo>
                <a:cubicBezTo>
                  <a:pt x="151" y="587"/>
                  <a:pt x="151" y="587"/>
                  <a:pt x="151" y="587"/>
                </a:cubicBezTo>
                <a:cubicBezTo>
                  <a:pt x="131" y="589"/>
                  <a:pt x="112" y="582"/>
                  <a:pt x="98" y="568"/>
                </a:cubicBezTo>
                <a:cubicBezTo>
                  <a:pt x="84" y="554"/>
                  <a:pt x="77" y="534"/>
                  <a:pt x="78" y="514"/>
                </a:cubicBezTo>
                <a:cubicBezTo>
                  <a:pt x="82" y="466"/>
                  <a:pt x="82" y="466"/>
                  <a:pt x="82" y="466"/>
                </a:cubicBezTo>
                <a:cubicBezTo>
                  <a:pt x="84" y="447"/>
                  <a:pt x="76" y="428"/>
                  <a:pt x="62" y="416"/>
                </a:cubicBezTo>
                <a:cubicBezTo>
                  <a:pt x="24" y="384"/>
                  <a:pt x="24" y="384"/>
                  <a:pt x="24" y="384"/>
                </a:cubicBezTo>
                <a:cubicBezTo>
                  <a:pt x="9" y="371"/>
                  <a:pt x="0" y="352"/>
                  <a:pt x="0" y="332"/>
                </a:cubicBezTo>
                <a:cubicBezTo>
                  <a:pt x="0" y="313"/>
                  <a:pt x="9" y="294"/>
                  <a:pt x="24" y="281"/>
                </a:cubicBezTo>
                <a:cubicBezTo>
                  <a:pt x="62" y="249"/>
                  <a:pt x="62" y="249"/>
                  <a:pt x="62" y="249"/>
                </a:cubicBezTo>
                <a:cubicBezTo>
                  <a:pt x="76" y="237"/>
                  <a:pt x="84" y="218"/>
                  <a:pt x="82" y="199"/>
                </a:cubicBezTo>
                <a:cubicBezTo>
                  <a:pt x="78" y="150"/>
                  <a:pt x="78" y="150"/>
                  <a:pt x="78" y="150"/>
                </a:cubicBezTo>
                <a:cubicBezTo>
                  <a:pt x="77" y="131"/>
                  <a:pt x="84" y="111"/>
                  <a:pt x="98" y="97"/>
                </a:cubicBezTo>
                <a:cubicBezTo>
                  <a:pt x="112" y="83"/>
                  <a:pt x="131" y="76"/>
                  <a:pt x="151" y="78"/>
                </a:cubicBezTo>
                <a:cubicBezTo>
                  <a:pt x="200" y="82"/>
                  <a:pt x="200" y="82"/>
                  <a:pt x="200" y="82"/>
                </a:cubicBezTo>
                <a:cubicBezTo>
                  <a:pt x="219" y="83"/>
                  <a:pt x="238" y="75"/>
                  <a:pt x="250" y="61"/>
                </a:cubicBezTo>
                <a:cubicBezTo>
                  <a:pt x="282" y="23"/>
                  <a:pt x="282" y="23"/>
                  <a:pt x="282" y="23"/>
                </a:cubicBezTo>
                <a:cubicBezTo>
                  <a:pt x="295" y="8"/>
                  <a:pt x="313" y="0"/>
                  <a:pt x="333" y="0"/>
                </a:cubicBezTo>
                <a:cubicBezTo>
                  <a:pt x="353" y="0"/>
                  <a:pt x="372" y="8"/>
                  <a:pt x="385" y="23"/>
                </a:cubicBezTo>
                <a:cubicBezTo>
                  <a:pt x="416" y="61"/>
                  <a:pt x="416" y="61"/>
                  <a:pt x="416" y="61"/>
                </a:cubicBezTo>
                <a:cubicBezTo>
                  <a:pt x="429" y="75"/>
                  <a:pt x="447" y="83"/>
                  <a:pt x="467" y="82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35" y="76"/>
                  <a:pt x="555" y="83"/>
                  <a:pt x="569" y="97"/>
                </a:cubicBezTo>
                <a:cubicBezTo>
                  <a:pt x="583" y="111"/>
                  <a:pt x="590" y="131"/>
                  <a:pt x="588" y="150"/>
                </a:cubicBezTo>
                <a:cubicBezTo>
                  <a:pt x="584" y="199"/>
                  <a:pt x="584" y="199"/>
                  <a:pt x="584" y="199"/>
                </a:cubicBezTo>
                <a:cubicBezTo>
                  <a:pt x="583" y="218"/>
                  <a:pt x="590" y="237"/>
                  <a:pt x="605" y="249"/>
                </a:cubicBezTo>
                <a:cubicBezTo>
                  <a:pt x="642" y="281"/>
                  <a:pt x="642" y="281"/>
                  <a:pt x="642" y="281"/>
                </a:cubicBezTo>
                <a:cubicBezTo>
                  <a:pt x="657" y="294"/>
                  <a:pt x="666" y="313"/>
                  <a:pt x="666" y="332"/>
                </a:cubicBezTo>
                <a:cubicBezTo>
                  <a:pt x="666" y="352"/>
                  <a:pt x="657" y="371"/>
                  <a:pt x="642" y="384"/>
                </a:cubicBezTo>
                <a:cubicBezTo>
                  <a:pt x="605" y="416"/>
                  <a:pt x="605" y="416"/>
                  <a:pt x="605" y="416"/>
                </a:cubicBezTo>
                <a:cubicBezTo>
                  <a:pt x="590" y="428"/>
                  <a:pt x="583" y="447"/>
                  <a:pt x="584" y="466"/>
                </a:cubicBezTo>
                <a:cubicBezTo>
                  <a:pt x="588" y="514"/>
                  <a:pt x="588" y="514"/>
                  <a:pt x="588" y="514"/>
                </a:cubicBezTo>
                <a:cubicBezTo>
                  <a:pt x="590" y="534"/>
                  <a:pt x="583" y="554"/>
                  <a:pt x="569" y="568"/>
                </a:cubicBezTo>
                <a:cubicBezTo>
                  <a:pt x="555" y="582"/>
                  <a:pt x="535" y="589"/>
                  <a:pt x="515" y="587"/>
                </a:cubicBezTo>
                <a:cubicBezTo>
                  <a:pt x="467" y="583"/>
                  <a:pt x="467" y="583"/>
                  <a:pt x="467" y="583"/>
                </a:cubicBezTo>
                <a:cubicBezTo>
                  <a:pt x="447" y="582"/>
                  <a:pt x="429" y="590"/>
                  <a:pt x="416" y="604"/>
                </a:cubicBezTo>
                <a:cubicBezTo>
                  <a:pt x="385" y="641"/>
                  <a:pt x="385" y="641"/>
                  <a:pt x="385" y="641"/>
                </a:cubicBezTo>
                <a:cubicBezTo>
                  <a:pt x="372" y="657"/>
                  <a:pt x="353" y="665"/>
                  <a:pt x="333" y="665"/>
                </a:cubicBezTo>
                <a:close/>
                <a:moveTo>
                  <a:pt x="205" y="575"/>
                </a:moveTo>
                <a:cubicBezTo>
                  <a:pt x="225" y="575"/>
                  <a:pt x="243" y="584"/>
                  <a:pt x="256" y="599"/>
                </a:cubicBezTo>
                <a:cubicBezTo>
                  <a:pt x="288" y="636"/>
                  <a:pt x="288" y="636"/>
                  <a:pt x="288" y="636"/>
                </a:cubicBezTo>
                <a:cubicBezTo>
                  <a:pt x="299" y="650"/>
                  <a:pt x="316" y="657"/>
                  <a:pt x="333" y="657"/>
                </a:cubicBezTo>
                <a:cubicBezTo>
                  <a:pt x="351" y="657"/>
                  <a:pt x="367" y="650"/>
                  <a:pt x="379" y="636"/>
                </a:cubicBezTo>
                <a:cubicBezTo>
                  <a:pt x="410" y="599"/>
                  <a:pt x="410" y="599"/>
                  <a:pt x="410" y="599"/>
                </a:cubicBezTo>
                <a:cubicBezTo>
                  <a:pt x="424" y="582"/>
                  <a:pt x="445" y="574"/>
                  <a:pt x="467" y="575"/>
                </a:cubicBezTo>
                <a:cubicBezTo>
                  <a:pt x="516" y="579"/>
                  <a:pt x="516" y="579"/>
                  <a:pt x="516" y="579"/>
                </a:cubicBezTo>
                <a:cubicBezTo>
                  <a:pt x="534" y="581"/>
                  <a:pt x="551" y="575"/>
                  <a:pt x="563" y="562"/>
                </a:cubicBezTo>
                <a:cubicBezTo>
                  <a:pt x="575" y="550"/>
                  <a:pt x="582" y="533"/>
                  <a:pt x="580" y="515"/>
                </a:cubicBezTo>
                <a:cubicBezTo>
                  <a:pt x="576" y="466"/>
                  <a:pt x="576" y="466"/>
                  <a:pt x="576" y="466"/>
                </a:cubicBezTo>
                <a:cubicBezTo>
                  <a:pt x="574" y="445"/>
                  <a:pt x="583" y="424"/>
                  <a:pt x="600" y="409"/>
                </a:cubicBezTo>
                <a:cubicBezTo>
                  <a:pt x="637" y="378"/>
                  <a:pt x="637" y="378"/>
                  <a:pt x="637" y="378"/>
                </a:cubicBezTo>
                <a:cubicBezTo>
                  <a:pt x="650" y="367"/>
                  <a:pt x="658" y="350"/>
                  <a:pt x="658" y="332"/>
                </a:cubicBezTo>
                <a:cubicBezTo>
                  <a:pt x="658" y="315"/>
                  <a:pt x="650" y="298"/>
                  <a:pt x="637" y="287"/>
                </a:cubicBezTo>
                <a:cubicBezTo>
                  <a:pt x="600" y="255"/>
                  <a:pt x="600" y="255"/>
                  <a:pt x="600" y="255"/>
                </a:cubicBezTo>
                <a:cubicBezTo>
                  <a:pt x="583" y="241"/>
                  <a:pt x="574" y="220"/>
                  <a:pt x="576" y="198"/>
                </a:cubicBezTo>
                <a:cubicBezTo>
                  <a:pt x="580" y="150"/>
                  <a:pt x="580" y="150"/>
                  <a:pt x="580" y="150"/>
                </a:cubicBezTo>
                <a:cubicBezTo>
                  <a:pt x="582" y="132"/>
                  <a:pt x="575" y="115"/>
                  <a:pt x="563" y="103"/>
                </a:cubicBezTo>
                <a:cubicBezTo>
                  <a:pt x="551" y="90"/>
                  <a:pt x="534" y="84"/>
                  <a:pt x="516" y="86"/>
                </a:cubicBezTo>
                <a:cubicBezTo>
                  <a:pt x="467" y="90"/>
                  <a:pt x="467" y="90"/>
                  <a:pt x="467" y="90"/>
                </a:cubicBezTo>
                <a:cubicBezTo>
                  <a:pt x="445" y="91"/>
                  <a:pt x="424" y="82"/>
                  <a:pt x="410" y="66"/>
                </a:cubicBezTo>
                <a:cubicBezTo>
                  <a:pt x="379" y="29"/>
                  <a:pt x="379" y="29"/>
                  <a:pt x="379" y="29"/>
                </a:cubicBezTo>
                <a:cubicBezTo>
                  <a:pt x="367" y="15"/>
                  <a:pt x="351" y="8"/>
                  <a:pt x="333" y="8"/>
                </a:cubicBezTo>
                <a:cubicBezTo>
                  <a:pt x="316" y="8"/>
                  <a:pt x="299" y="15"/>
                  <a:pt x="288" y="29"/>
                </a:cubicBezTo>
                <a:cubicBezTo>
                  <a:pt x="256" y="66"/>
                  <a:pt x="256" y="66"/>
                  <a:pt x="256" y="66"/>
                </a:cubicBezTo>
                <a:cubicBezTo>
                  <a:pt x="242" y="82"/>
                  <a:pt x="221" y="91"/>
                  <a:pt x="199" y="90"/>
                </a:cubicBezTo>
                <a:cubicBezTo>
                  <a:pt x="151" y="86"/>
                  <a:pt x="151" y="86"/>
                  <a:pt x="151" y="86"/>
                </a:cubicBezTo>
                <a:cubicBezTo>
                  <a:pt x="133" y="84"/>
                  <a:pt x="116" y="90"/>
                  <a:pt x="104" y="103"/>
                </a:cubicBezTo>
                <a:cubicBezTo>
                  <a:pt x="91" y="115"/>
                  <a:pt x="85" y="132"/>
                  <a:pt x="86" y="150"/>
                </a:cubicBezTo>
                <a:cubicBezTo>
                  <a:pt x="90" y="198"/>
                  <a:pt x="90" y="198"/>
                  <a:pt x="90" y="198"/>
                </a:cubicBezTo>
                <a:cubicBezTo>
                  <a:pt x="92" y="220"/>
                  <a:pt x="83" y="241"/>
                  <a:pt x="67" y="255"/>
                </a:cubicBezTo>
                <a:cubicBezTo>
                  <a:pt x="29" y="287"/>
                  <a:pt x="29" y="287"/>
                  <a:pt x="29" y="287"/>
                </a:cubicBezTo>
                <a:cubicBezTo>
                  <a:pt x="16" y="298"/>
                  <a:pt x="8" y="315"/>
                  <a:pt x="8" y="332"/>
                </a:cubicBezTo>
                <a:cubicBezTo>
                  <a:pt x="8" y="350"/>
                  <a:pt x="16" y="367"/>
                  <a:pt x="29" y="378"/>
                </a:cubicBezTo>
                <a:cubicBezTo>
                  <a:pt x="67" y="409"/>
                  <a:pt x="67" y="409"/>
                  <a:pt x="67" y="409"/>
                </a:cubicBezTo>
                <a:cubicBezTo>
                  <a:pt x="83" y="424"/>
                  <a:pt x="92" y="445"/>
                  <a:pt x="90" y="466"/>
                </a:cubicBezTo>
                <a:cubicBezTo>
                  <a:pt x="86" y="515"/>
                  <a:pt x="86" y="515"/>
                  <a:pt x="86" y="515"/>
                </a:cubicBezTo>
                <a:cubicBezTo>
                  <a:pt x="85" y="533"/>
                  <a:pt x="91" y="550"/>
                  <a:pt x="104" y="562"/>
                </a:cubicBezTo>
                <a:cubicBezTo>
                  <a:pt x="116" y="575"/>
                  <a:pt x="133" y="581"/>
                  <a:pt x="151" y="579"/>
                </a:cubicBezTo>
                <a:cubicBezTo>
                  <a:pt x="199" y="575"/>
                  <a:pt x="199" y="575"/>
                  <a:pt x="199" y="575"/>
                </a:cubicBezTo>
                <a:cubicBezTo>
                  <a:pt x="201" y="575"/>
                  <a:pt x="203" y="575"/>
                  <a:pt x="205" y="575"/>
                </a:cubicBezTo>
                <a:close/>
              </a:path>
            </a:pathLst>
          </a:custGeom>
          <a:solidFill>
            <a:srgbClr val="054B7C">
              <a:alpha val="1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505615" y="3561987"/>
            <a:ext cx="244633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ru-RU" sz="1600" dirty="0">
                <a:solidFill>
                  <a:srgbClr val="054B7C"/>
                </a:solidFill>
              </a:rPr>
              <a:t>Популяризация проекта «регуляторная гильотина»</a:t>
            </a:r>
          </a:p>
        </p:txBody>
      </p:sp>
      <p:sp>
        <p:nvSpPr>
          <p:cNvPr id="16" name="Freeform 1129"/>
          <p:cNvSpPr>
            <a:spLocks noEditPoints="1"/>
          </p:cNvSpPr>
          <p:nvPr/>
        </p:nvSpPr>
        <p:spPr bwMode="auto">
          <a:xfrm>
            <a:off x="3347864" y="1510703"/>
            <a:ext cx="2413000" cy="1812131"/>
          </a:xfrm>
          <a:custGeom>
            <a:avLst/>
            <a:gdLst>
              <a:gd name="T0" fmla="*/ 320 w 760"/>
              <a:gd name="T1" fmla="*/ 733 h 761"/>
              <a:gd name="T2" fmla="*/ 228 w 760"/>
              <a:gd name="T3" fmla="*/ 667 h 761"/>
              <a:gd name="T4" fmla="*/ 111 w 760"/>
              <a:gd name="T5" fmla="*/ 649 h 761"/>
              <a:gd name="T6" fmla="*/ 93 w 760"/>
              <a:gd name="T7" fmla="*/ 532 h 761"/>
              <a:gd name="T8" fmla="*/ 27 w 760"/>
              <a:gd name="T9" fmla="*/ 440 h 761"/>
              <a:gd name="T10" fmla="*/ 27 w 760"/>
              <a:gd name="T11" fmla="*/ 321 h 761"/>
              <a:gd name="T12" fmla="*/ 93 w 760"/>
              <a:gd name="T13" fmla="*/ 229 h 761"/>
              <a:gd name="T14" fmla="*/ 111 w 760"/>
              <a:gd name="T15" fmla="*/ 112 h 761"/>
              <a:gd name="T16" fmla="*/ 228 w 760"/>
              <a:gd name="T17" fmla="*/ 93 h 761"/>
              <a:gd name="T18" fmla="*/ 320 w 760"/>
              <a:gd name="T19" fmla="*/ 28 h 761"/>
              <a:gd name="T20" fmla="*/ 440 w 760"/>
              <a:gd name="T21" fmla="*/ 28 h 761"/>
              <a:gd name="T22" fmla="*/ 532 w 760"/>
              <a:gd name="T23" fmla="*/ 93 h 761"/>
              <a:gd name="T24" fmla="*/ 649 w 760"/>
              <a:gd name="T25" fmla="*/ 112 h 761"/>
              <a:gd name="T26" fmla="*/ 667 w 760"/>
              <a:gd name="T27" fmla="*/ 229 h 761"/>
              <a:gd name="T28" fmla="*/ 733 w 760"/>
              <a:gd name="T29" fmla="*/ 321 h 761"/>
              <a:gd name="T30" fmla="*/ 733 w 760"/>
              <a:gd name="T31" fmla="*/ 440 h 761"/>
              <a:gd name="T32" fmla="*/ 667 w 760"/>
              <a:gd name="T33" fmla="*/ 532 h 761"/>
              <a:gd name="T34" fmla="*/ 649 w 760"/>
              <a:gd name="T35" fmla="*/ 649 h 761"/>
              <a:gd name="T36" fmla="*/ 532 w 760"/>
              <a:gd name="T37" fmla="*/ 667 h 761"/>
              <a:gd name="T38" fmla="*/ 440 w 760"/>
              <a:gd name="T39" fmla="*/ 733 h 761"/>
              <a:gd name="T40" fmla="*/ 234 w 760"/>
              <a:gd name="T41" fmla="*/ 655 h 761"/>
              <a:gd name="T42" fmla="*/ 329 w 760"/>
              <a:gd name="T43" fmla="*/ 725 h 761"/>
              <a:gd name="T44" fmla="*/ 431 w 760"/>
              <a:gd name="T45" fmla="*/ 725 h 761"/>
              <a:gd name="T46" fmla="*/ 533 w 760"/>
              <a:gd name="T47" fmla="*/ 655 h 761"/>
              <a:gd name="T48" fmla="*/ 640 w 760"/>
              <a:gd name="T49" fmla="*/ 641 h 761"/>
              <a:gd name="T50" fmla="*/ 655 w 760"/>
              <a:gd name="T51" fmla="*/ 533 h 761"/>
              <a:gd name="T52" fmla="*/ 725 w 760"/>
              <a:gd name="T53" fmla="*/ 431 h 761"/>
              <a:gd name="T54" fmla="*/ 725 w 760"/>
              <a:gd name="T55" fmla="*/ 330 h 761"/>
              <a:gd name="T56" fmla="*/ 655 w 760"/>
              <a:gd name="T57" fmla="*/ 228 h 761"/>
              <a:gd name="T58" fmla="*/ 640 w 760"/>
              <a:gd name="T59" fmla="*/ 120 h 761"/>
              <a:gd name="T60" fmla="*/ 533 w 760"/>
              <a:gd name="T61" fmla="*/ 105 h 761"/>
              <a:gd name="T62" fmla="*/ 431 w 760"/>
              <a:gd name="T63" fmla="*/ 36 h 761"/>
              <a:gd name="T64" fmla="*/ 329 w 760"/>
              <a:gd name="T65" fmla="*/ 36 h 761"/>
              <a:gd name="T66" fmla="*/ 227 w 760"/>
              <a:gd name="T67" fmla="*/ 105 h 761"/>
              <a:gd name="T68" fmla="*/ 120 w 760"/>
              <a:gd name="T69" fmla="*/ 120 h 761"/>
              <a:gd name="T70" fmla="*/ 105 w 760"/>
              <a:gd name="T71" fmla="*/ 228 h 761"/>
              <a:gd name="T72" fmla="*/ 35 w 760"/>
              <a:gd name="T73" fmla="*/ 330 h 761"/>
              <a:gd name="T74" fmla="*/ 35 w 760"/>
              <a:gd name="T75" fmla="*/ 431 h 761"/>
              <a:gd name="T76" fmla="*/ 105 w 760"/>
              <a:gd name="T77" fmla="*/ 533 h 761"/>
              <a:gd name="T78" fmla="*/ 120 w 760"/>
              <a:gd name="T79" fmla="*/ 641 h 761"/>
              <a:gd name="T80" fmla="*/ 227 w 760"/>
              <a:gd name="T81" fmla="*/ 655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0" h="761">
                <a:moveTo>
                  <a:pt x="380" y="761"/>
                </a:moveTo>
                <a:cubicBezTo>
                  <a:pt x="357" y="761"/>
                  <a:pt x="335" y="751"/>
                  <a:pt x="320" y="733"/>
                </a:cubicBezTo>
                <a:cubicBezTo>
                  <a:pt x="284" y="691"/>
                  <a:pt x="284" y="691"/>
                  <a:pt x="284" y="691"/>
                </a:cubicBezTo>
                <a:cubicBezTo>
                  <a:pt x="271" y="674"/>
                  <a:pt x="250" y="666"/>
                  <a:pt x="228" y="667"/>
                </a:cubicBezTo>
                <a:cubicBezTo>
                  <a:pt x="173" y="672"/>
                  <a:pt x="173" y="672"/>
                  <a:pt x="173" y="672"/>
                </a:cubicBezTo>
                <a:cubicBezTo>
                  <a:pt x="150" y="674"/>
                  <a:pt x="127" y="666"/>
                  <a:pt x="111" y="649"/>
                </a:cubicBezTo>
                <a:cubicBezTo>
                  <a:pt x="95" y="633"/>
                  <a:pt x="87" y="610"/>
                  <a:pt x="89" y="587"/>
                </a:cubicBezTo>
                <a:cubicBezTo>
                  <a:pt x="93" y="532"/>
                  <a:pt x="93" y="532"/>
                  <a:pt x="93" y="532"/>
                </a:cubicBezTo>
                <a:cubicBezTo>
                  <a:pt x="95" y="511"/>
                  <a:pt x="86" y="490"/>
                  <a:pt x="70" y="476"/>
                </a:cubicBezTo>
                <a:cubicBezTo>
                  <a:pt x="27" y="440"/>
                  <a:pt x="27" y="440"/>
                  <a:pt x="27" y="440"/>
                </a:cubicBezTo>
                <a:cubicBezTo>
                  <a:pt x="10" y="425"/>
                  <a:pt x="0" y="403"/>
                  <a:pt x="0" y="380"/>
                </a:cubicBezTo>
                <a:cubicBezTo>
                  <a:pt x="0" y="357"/>
                  <a:pt x="10" y="336"/>
                  <a:pt x="27" y="321"/>
                </a:cubicBezTo>
                <a:cubicBezTo>
                  <a:pt x="70" y="285"/>
                  <a:pt x="70" y="285"/>
                  <a:pt x="70" y="285"/>
                </a:cubicBezTo>
                <a:cubicBezTo>
                  <a:pt x="86" y="271"/>
                  <a:pt x="95" y="250"/>
                  <a:pt x="93" y="229"/>
                </a:cubicBezTo>
                <a:cubicBezTo>
                  <a:pt x="89" y="173"/>
                  <a:pt x="89" y="173"/>
                  <a:pt x="89" y="173"/>
                </a:cubicBezTo>
                <a:cubicBezTo>
                  <a:pt x="87" y="150"/>
                  <a:pt x="95" y="128"/>
                  <a:pt x="111" y="112"/>
                </a:cubicBezTo>
                <a:cubicBezTo>
                  <a:pt x="127" y="95"/>
                  <a:pt x="150" y="87"/>
                  <a:pt x="173" y="89"/>
                </a:cubicBezTo>
                <a:cubicBezTo>
                  <a:pt x="228" y="93"/>
                  <a:pt x="228" y="93"/>
                  <a:pt x="228" y="93"/>
                </a:cubicBezTo>
                <a:cubicBezTo>
                  <a:pt x="250" y="95"/>
                  <a:pt x="271" y="87"/>
                  <a:pt x="284" y="70"/>
                </a:cubicBezTo>
                <a:cubicBezTo>
                  <a:pt x="320" y="28"/>
                  <a:pt x="320" y="28"/>
                  <a:pt x="320" y="28"/>
                </a:cubicBezTo>
                <a:cubicBezTo>
                  <a:pt x="335" y="10"/>
                  <a:pt x="357" y="0"/>
                  <a:pt x="380" y="0"/>
                </a:cubicBezTo>
                <a:cubicBezTo>
                  <a:pt x="403" y="0"/>
                  <a:pt x="425" y="10"/>
                  <a:pt x="440" y="28"/>
                </a:cubicBezTo>
                <a:cubicBezTo>
                  <a:pt x="476" y="70"/>
                  <a:pt x="476" y="70"/>
                  <a:pt x="476" y="70"/>
                </a:cubicBezTo>
                <a:cubicBezTo>
                  <a:pt x="489" y="87"/>
                  <a:pt x="510" y="95"/>
                  <a:pt x="532" y="93"/>
                </a:cubicBezTo>
                <a:cubicBezTo>
                  <a:pt x="587" y="89"/>
                  <a:pt x="587" y="89"/>
                  <a:pt x="587" y="89"/>
                </a:cubicBezTo>
                <a:cubicBezTo>
                  <a:pt x="610" y="87"/>
                  <a:pt x="633" y="95"/>
                  <a:pt x="649" y="112"/>
                </a:cubicBezTo>
                <a:cubicBezTo>
                  <a:pt x="665" y="128"/>
                  <a:pt x="673" y="150"/>
                  <a:pt x="672" y="173"/>
                </a:cubicBezTo>
                <a:cubicBezTo>
                  <a:pt x="667" y="229"/>
                  <a:pt x="667" y="229"/>
                  <a:pt x="667" y="229"/>
                </a:cubicBezTo>
                <a:cubicBezTo>
                  <a:pt x="665" y="250"/>
                  <a:pt x="674" y="271"/>
                  <a:pt x="690" y="285"/>
                </a:cubicBezTo>
                <a:cubicBezTo>
                  <a:pt x="733" y="321"/>
                  <a:pt x="733" y="321"/>
                  <a:pt x="733" y="321"/>
                </a:cubicBezTo>
                <a:cubicBezTo>
                  <a:pt x="750" y="336"/>
                  <a:pt x="760" y="357"/>
                  <a:pt x="760" y="380"/>
                </a:cubicBezTo>
                <a:cubicBezTo>
                  <a:pt x="760" y="403"/>
                  <a:pt x="750" y="425"/>
                  <a:pt x="733" y="440"/>
                </a:cubicBezTo>
                <a:cubicBezTo>
                  <a:pt x="690" y="476"/>
                  <a:pt x="690" y="476"/>
                  <a:pt x="690" y="476"/>
                </a:cubicBezTo>
                <a:cubicBezTo>
                  <a:pt x="674" y="490"/>
                  <a:pt x="665" y="511"/>
                  <a:pt x="667" y="532"/>
                </a:cubicBezTo>
                <a:cubicBezTo>
                  <a:pt x="672" y="587"/>
                  <a:pt x="672" y="587"/>
                  <a:pt x="672" y="587"/>
                </a:cubicBezTo>
                <a:cubicBezTo>
                  <a:pt x="673" y="610"/>
                  <a:pt x="665" y="633"/>
                  <a:pt x="649" y="649"/>
                </a:cubicBezTo>
                <a:cubicBezTo>
                  <a:pt x="633" y="666"/>
                  <a:pt x="610" y="674"/>
                  <a:pt x="587" y="672"/>
                </a:cubicBezTo>
                <a:cubicBezTo>
                  <a:pt x="532" y="667"/>
                  <a:pt x="532" y="667"/>
                  <a:pt x="532" y="667"/>
                </a:cubicBezTo>
                <a:cubicBezTo>
                  <a:pt x="510" y="666"/>
                  <a:pt x="489" y="674"/>
                  <a:pt x="476" y="691"/>
                </a:cubicBezTo>
                <a:cubicBezTo>
                  <a:pt x="440" y="733"/>
                  <a:pt x="440" y="733"/>
                  <a:pt x="440" y="733"/>
                </a:cubicBezTo>
                <a:cubicBezTo>
                  <a:pt x="425" y="751"/>
                  <a:pt x="403" y="761"/>
                  <a:pt x="380" y="761"/>
                </a:cubicBezTo>
                <a:close/>
                <a:moveTo>
                  <a:pt x="234" y="655"/>
                </a:moveTo>
                <a:cubicBezTo>
                  <a:pt x="257" y="655"/>
                  <a:pt x="279" y="665"/>
                  <a:pt x="293" y="683"/>
                </a:cubicBezTo>
                <a:cubicBezTo>
                  <a:pt x="329" y="725"/>
                  <a:pt x="329" y="725"/>
                  <a:pt x="329" y="725"/>
                </a:cubicBezTo>
                <a:cubicBezTo>
                  <a:pt x="342" y="740"/>
                  <a:pt x="360" y="749"/>
                  <a:pt x="380" y="749"/>
                </a:cubicBezTo>
                <a:cubicBezTo>
                  <a:pt x="400" y="749"/>
                  <a:pt x="418" y="740"/>
                  <a:pt x="431" y="725"/>
                </a:cubicBezTo>
                <a:cubicBezTo>
                  <a:pt x="467" y="683"/>
                  <a:pt x="467" y="683"/>
                  <a:pt x="467" y="683"/>
                </a:cubicBezTo>
                <a:cubicBezTo>
                  <a:pt x="483" y="664"/>
                  <a:pt x="507" y="653"/>
                  <a:pt x="533" y="655"/>
                </a:cubicBezTo>
                <a:cubicBezTo>
                  <a:pt x="588" y="660"/>
                  <a:pt x="588" y="660"/>
                  <a:pt x="588" y="660"/>
                </a:cubicBezTo>
                <a:cubicBezTo>
                  <a:pt x="607" y="662"/>
                  <a:pt x="627" y="654"/>
                  <a:pt x="640" y="641"/>
                </a:cubicBezTo>
                <a:cubicBezTo>
                  <a:pt x="654" y="627"/>
                  <a:pt x="661" y="608"/>
                  <a:pt x="660" y="588"/>
                </a:cubicBezTo>
                <a:cubicBezTo>
                  <a:pt x="655" y="533"/>
                  <a:pt x="655" y="533"/>
                  <a:pt x="655" y="533"/>
                </a:cubicBezTo>
                <a:cubicBezTo>
                  <a:pt x="653" y="508"/>
                  <a:pt x="663" y="483"/>
                  <a:pt x="682" y="467"/>
                </a:cubicBezTo>
                <a:cubicBezTo>
                  <a:pt x="725" y="431"/>
                  <a:pt x="725" y="431"/>
                  <a:pt x="725" y="431"/>
                </a:cubicBezTo>
                <a:cubicBezTo>
                  <a:pt x="740" y="418"/>
                  <a:pt x="748" y="400"/>
                  <a:pt x="748" y="380"/>
                </a:cubicBezTo>
                <a:cubicBezTo>
                  <a:pt x="748" y="361"/>
                  <a:pt x="740" y="343"/>
                  <a:pt x="725" y="330"/>
                </a:cubicBezTo>
                <a:cubicBezTo>
                  <a:pt x="682" y="294"/>
                  <a:pt x="682" y="294"/>
                  <a:pt x="682" y="294"/>
                </a:cubicBezTo>
                <a:cubicBezTo>
                  <a:pt x="663" y="278"/>
                  <a:pt x="653" y="253"/>
                  <a:pt x="655" y="228"/>
                </a:cubicBezTo>
                <a:cubicBezTo>
                  <a:pt x="660" y="172"/>
                  <a:pt x="660" y="172"/>
                  <a:pt x="660" y="172"/>
                </a:cubicBezTo>
                <a:cubicBezTo>
                  <a:pt x="661" y="153"/>
                  <a:pt x="654" y="134"/>
                  <a:pt x="640" y="120"/>
                </a:cubicBezTo>
                <a:cubicBezTo>
                  <a:pt x="627" y="106"/>
                  <a:pt x="608" y="99"/>
                  <a:pt x="588" y="101"/>
                </a:cubicBezTo>
                <a:cubicBezTo>
                  <a:pt x="533" y="105"/>
                  <a:pt x="533" y="105"/>
                  <a:pt x="533" y="105"/>
                </a:cubicBezTo>
                <a:cubicBezTo>
                  <a:pt x="507" y="108"/>
                  <a:pt x="483" y="97"/>
                  <a:pt x="467" y="78"/>
                </a:cubicBezTo>
                <a:cubicBezTo>
                  <a:pt x="431" y="36"/>
                  <a:pt x="431" y="36"/>
                  <a:pt x="431" y="36"/>
                </a:cubicBezTo>
                <a:cubicBezTo>
                  <a:pt x="418" y="21"/>
                  <a:pt x="400" y="12"/>
                  <a:pt x="380" y="12"/>
                </a:cubicBezTo>
                <a:cubicBezTo>
                  <a:pt x="360" y="12"/>
                  <a:pt x="342" y="21"/>
                  <a:pt x="329" y="36"/>
                </a:cubicBezTo>
                <a:cubicBezTo>
                  <a:pt x="293" y="78"/>
                  <a:pt x="293" y="78"/>
                  <a:pt x="293" y="78"/>
                </a:cubicBezTo>
                <a:cubicBezTo>
                  <a:pt x="277" y="97"/>
                  <a:pt x="253" y="108"/>
                  <a:pt x="227" y="105"/>
                </a:cubicBezTo>
                <a:cubicBezTo>
                  <a:pt x="172" y="101"/>
                  <a:pt x="172" y="101"/>
                  <a:pt x="172" y="101"/>
                </a:cubicBezTo>
                <a:cubicBezTo>
                  <a:pt x="153" y="99"/>
                  <a:pt x="133" y="106"/>
                  <a:pt x="120" y="120"/>
                </a:cubicBezTo>
                <a:cubicBezTo>
                  <a:pt x="106" y="134"/>
                  <a:pt x="99" y="153"/>
                  <a:pt x="100" y="172"/>
                </a:cubicBezTo>
                <a:cubicBezTo>
                  <a:pt x="105" y="228"/>
                  <a:pt x="105" y="228"/>
                  <a:pt x="105" y="228"/>
                </a:cubicBezTo>
                <a:cubicBezTo>
                  <a:pt x="107" y="253"/>
                  <a:pt x="97" y="278"/>
                  <a:pt x="78" y="294"/>
                </a:cubicBezTo>
                <a:cubicBezTo>
                  <a:pt x="35" y="330"/>
                  <a:pt x="35" y="330"/>
                  <a:pt x="35" y="330"/>
                </a:cubicBezTo>
                <a:cubicBezTo>
                  <a:pt x="20" y="343"/>
                  <a:pt x="12" y="361"/>
                  <a:pt x="12" y="380"/>
                </a:cubicBezTo>
                <a:cubicBezTo>
                  <a:pt x="12" y="400"/>
                  <a:pt x="20" y="418"/>
                  <a:pt x="35" y="431"/>
                </a:cubicBezTo>
                <a:cubicBezTo>
                  <a:pt x="78" y="467"/>
                  <a:pt x="78" y="467"/>
                  <a:pt x="78" y="467"/>
                </a:cubicBezTo>
                <a:cubicBezTo>
                  <a:pt x="97" y="483"/>
                  <a:pt x="107" y="508"/>
                  <a:pt x="105" y="533"/>
                </a:cubicBezTo>
                <a:cubicBezTo>
                  <a:pt x="100" y="588"/>
                  <a:pt x="100" y="588"/>
                  <a:pt x="100" y="588"/>
                </a:cubicBezTo>
                <a:cubicBezTo>
                  <a:pt x="99" y="608"/>
                  <a:pt x="106" y="627"/>
                  <a:pt x="120" y="641"/>
                </a:cubicBezTo>
                <a:cubicBezTo>
                  <a:pt x="133" y="655"/>
                  <a:pt x="152" y="662"/>
                  <a:pt x="172" y="660"/>
                </a:cubicBezTo>
                <a:cubicBezTo>
                  <a:pt x="227" y="655"/>
                  <a:pt x="227" y="655"/>
                  <a:pt x="227" y="655"/>
                </a:cubicBezTo>
                <a:cubicBezTo>
                  <a:pt x="230" y="655"/>
                  <a:pt x="232" y="655"/>
                  <a:pt x="234" y="655"/>
                </a:cubicBezTo>
                <a:close/>
              </a:path>
            </a:pathLst>
          </a:custGeom>
          <a:solidFill>
            <a:srgbClr val="FC58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130"/>
          <p:cNvSpPr>
            <a:spLocks noEditPoints="1"/>
          </p:cNvSpPr>
          <p:nvPr/>
        </p:nvSpPr>
        <p:spPr bwMode="auto">
          <a:xfrm>
            <a:off x="3643139" y="1762560"/>
            <a:ext cx="1822450" cy="1369219"/>
          </a:xfrm>
          <a:custGeom>
            <a:avLst/>
            <a:gdLst>
              <a:gd name="T0" fmla="*/ 242 w 574"/>
              <a:gd name="T1" fmla="*/ 554 h 575"/>
              <a:gd name="T2" fmla="*/ 172 w 574"/>
              <a:gd name="T3" fmla="*/ 504 h 575"/>
              <a:gd name="T4" fmla="*/ 84 w 574"/>
              <a:gd name="T5" fmla="*/ 491 h 575"/>
              <a:gd name="T6" fmla="*/ 70 w 574"/>
              <a:gd name="T7" fmla="*/ 402 h 575"/>
              <a:gd name="T8" fmla="*/ 20 w 574"/>
              <a:gd name="T9" fmla="*/ 332 h 575"/>
              <a:gd name="T10" fmla="*/ 20 w 574"/>
              <a:gd name="T11" fmla="*/ 243 h 575"/>
              <a:gd name="T12" fmla="*/ 70 w 574"/>
              <a:gd name="T13" fmla="*/ 173 h 575"/>
              <a:gd name="T14" fmla="*/ 84 w 574"/>
              <a:gd name="T15" fmla="*/ 84 h 575"/>
              <a:gd name="T16" fmla="*/ 172 w 574"/>
              <a:gd name="T17" fmla="*/ 71 h 575"/>
              <a:gd name="T18" fmla="*/ 242 w 574"/>
              <a:gd name="T19" fmla="*/ 21 h 575"/>
              <a:gd name="T20" fmla="*/ 332 w 574"/>
              <a:gd name="T21" fmla="*/ 21 h 575"/>
              <a:gd name="T22" fmla="*/ 402 w 574"/>
              <a:gd name="T23" fmla="*/ 71 h 575"/>
              <a:gd name="T24" fmla="*/ 490 w 574"/>
              <a:gd name="T25" fmla="*/ 84 h 575"/>
              <a:gd name="T26" fmla="*/ 504 w 574"/>
              <a:gd name="T27" fmla="*/ 173 h 575"/>
              <a:gd name="T28" fmla="*/ 554 w 574"/>
              <a:gd name="T29" fmla="*/ 243 h 575"/>
              <a:gd name="T30" fmla="*/ 554 w 574"/>
              <a:gd name="T31" fmla="*/ 332 h 575"/>
              <a:gd name="T32" fmla="*/ 504 w 574"/>
              <a:gd name="T33" fmla="*/ 402 h 575"/>
              <a:gd name="T34" fmla="*/ 490 w 574"/>
              <a:gd name="T35" fmla="*/ 491 h 575"/>
              <a:gd name="T36" fmla="*/ 402 w 574"/>
              <a:gd name="T37" fmla="*/ 504 h 575"/>
              <a:gd name="T38" fmla="*/ 332 w 574"/>
              <a:gd name="T39" fmla="*/ 554 h 575"/>
              <a:gd name="T40" fmla="*/ 176 w 574"/>
              <a:gd name="T41" fmla="*/ 496 h 575"/>
              <a:gd name="T42" fmla="*/ 248 w 574"/>
              <a:gd name="T43" fmla="*/ 549 h 575"/>
              <a:gd name="T44" fmla="*/ 326 w 574"/>
              <a:gd name="T45" fmla="*/ 549 h 575"/>
              <a:gd name="T46" fmla="*/ 403 w 574"/>
              <a:gd name="T47" fmla="*/ 496 h 575"/>
              <a:gd name="T48" fmla="*/ 485 w 574"/>
              <a:gd name="T49" fmla="*/ 485 h 575"/>
              <a:gd name="T50" fmla="*/ 496 w 574"/>
              <a:gd name="T51" fmla="*/ 403 h 575"/>
              <a:gd name="T52" fmla="*/ 549 w 574"/>
              <a:gd name="T53" fmla="*/ 326 h 575"/>
              <a:gd name="T54" fmla="*/ 549 w 574"/>
              <a:gd name="T55" fmla="*/ 249 h 575"/>
              <a:gd name="T56" fmla="*/ 496 w 574"/>
              <a:gd name="T57" fmla="*/ 172 h 575"/>
              <a:gd name="T58" fmla="*/ 485 w 574"/>
              <a:gd name="T59" fmla="*/ 90 h 575"/>
              <a:gd name="T60" fmla="*/ 403 w 574"/>
              <a:gd name="T61" fmla="*/ 79 h 575"/>
              <a:gd name="T62" fmla="*/ 326 w 574"/>
              <a:gd name="T63" fmla="*/ 26 h 575"/>
              <a:gd name="T64" fmla="*/ 248 w 574"/>
              <a:gd name="T65" fmla="*/ 26 h 575"/>
              <a:gd name="T66" fmla="*/ 171 w 574"/>
              <a:gd name="T67" fmla="*/ 79 h 575"/>
              <a:gd name="T68" fmla="*/ 89 w 574"/>
              <a:gd name="T69" fmla="*/ 90 h 575"/>
              <a:gd name="T70" fmla="*/ 78 w 574"/>
              <a:gd name="T71" fmla="*/ 172 h 575"/>
              <a:gd name="T72" fmla="*/ 25 w 574"/>
              <a:gd name="T73" fmla="*/ 249 h 575"/>
              <a:gd name="T74" fmla="*/ 25 w 574"/>
              <a:gd name="T75" fmla="*/ 326 h 575"/>
              <a:gd name="T76" fmla="*/ 78 w 574"/>
              <a:gd name="T77" fmla="*/ 403 h 575"/>
              <a:gd name="T78" fmla="*/ 89 w 574"/>
              <a:gd name="T79" fmla="*/ 485 h 575"/>
              <a:gd name="T80" fmla="*/ 171 w 574"/>
              <a:gd name="T81" fmla="*/ 496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74" h="575">
                <a:moveTo>
                  <a:pt x="287" y="575"/>
                </a:moveTo>
                <a:cubicBezTo>
                  <a:pt x="270" y="575"/>
                  <a:pt x="253" y="567"/>
                  <a:pt x="242" y="554"/>
                </a:cubicBezTo>
                <a:cubicBezTo>
                  <a:pt x="215" y="522"/>
                  <a:pt x="215" y="522"/>
                  <a:pt x="215" y="522"/>
                </a:cubicBezTo>
                <a:cubicBezTo>
                  <a:pt x="204" y="510"/>
                  <a:pt x="188" y="503"/>
                  <a:pt x="172" y="504"/>
                </a:cubicBezTo>
                <a:cubicBezTo>
                  <a:pt x="130" y="508"/>
                  <a:pt x="130" y="508"/>
                  <a:pt x="130" y="508"/>
                </a:cubicBezTo>
                <a:cubicBezTo>
                  <a:pt x="113" y="509"/>
                  <a:pt x="96" y="503"/>
                  <a:pt x="84" y="491"/>
                </a:cubicBezTo>
                <a:cubicBezTo>
                  <a:pt x="71" y="478"/>
                  <a:pt x="65" y="462"/>
                  <a:pt x="67" y="444"/>
                </a:cubicBezTo>
                <a:cubicBezTo>
                  <a:pt x="70" y="402"/>
                  <a:pt x="70" y="402"/>
                  <a:pt x="70" y="402"/>
                </a:cubicBezTo>
                <a:cubicBezTo>
                  <a:pt x="71" y="386"/>
                  <a:pt x="65" y="370"/>
                  <a:pt x="52" y="360"/>
                </a:cubicBezTo>
                <a:cubicBezTo>
                  <a:pt x="20" y="332"/>
                  <a:pt x="20" y="332"/>
                  <a:pt x="20" y="332"/>
                </a:cubicBezTo>
                <a:cubicBezTo>
                  <a:pt x="7" y="321"/>
                  <a:pt x="0" y="305"/>
                  <a:pt x="0" y="287"/>
                </a:cubicBezTo>
                <a:cubicBezTo>
                  <a:pt x="0" y="270"/>
                  <a:pt x="7" y="254"/>
                  <a:pt x="20" y="243"/>
                </a:cubicBezTo>
                <a:cubicBezTo>
                  <a:pt x="52" y="215"/>
                  <a:pt x="52" y="215"/>
                  <a:pt x="52" y="215"/>
                </a:cubicBezTo>
                <a:cubicBezTo>
                  <a:pt x="65" y="205"/>
                  <a:pt x="71" y="189"/>
                  <a:pt x="70" y="173"/>
                </a:cubicBezTo>
                <a:cubicBezTo>
                  <a:pt x="67" y="131"/>
                  <a:pt x="67" y="131"/>
                  <a:pt x="67" y="131"/>
                </a:cubicBezTo>
                <a:cubicBezTo>
                  <a:pt x="65" y="113"/>
                  <a:pt x="71" y="96"/>
                  <a:pt x="84" y="84"/>
                </a:cubicBezTo>
                <a:cubicBezTo>
                  <a:pt x="96" y="72"/>
                  <a:pt x="113" y="66"/>
                  <a:pt x="130" y="67"/>
                </a:cubicBezTo>
                <a:cubicBezTo>
                  <a:pt x="172" y="71"/>
                  <a:pt x="172" y="71"/>
                  <a:pt x="172" y="71"/>
                </a:cubicBezTo>
                <a:cubicBezTo>
                  <a:pt x="188" y="72"/>
                  <a:pt x="204" y="65"/>
                  <a:pt x="215" y="53"/>
                </a:cubicBezTo>
                <a:cubicBezTo>
                  <a:pt x="242" y="21"/>
                  <a:pt x="242" y="21"/>
                  <a:pt x="242" y="21"/>
                </a:cubicBezTo>
                <a:cubicBezTo>
                  <a:pt x="253" y="8"/>
                  <a:pt x="270" y="0"/>
                  <a:pt x="287" y="0"/>
                </a:cubicBezTo>
                <a:cubicBezTo>
                  <a:pt x="304" y="0"/>
                  <a:pt x="321" y="8"/>
                  <a:pt x="332" y="21"/>
                </a:cubicBezTo>
                <a:cubicBezTo>
                  <a:pt x="359" y="53"/>
                  <a:pt x="359" y="53"/>
                  <a:pt x="359" y="53"/>
                </a:cubicBezTo>
                <a:cubicBezTo>
                  <a:pt x="370" y="65"/>
                  <a:pt x="386" y="72"/>
                  <a:pt x="402" y="71"/>
                </a:cubicBezTo>
                <a:cubicBezTo>
                  <a:pt x="444" y="67"/>
                  <a:pt x="444" y="67"/>
                  <a:pt x="444" y="67"/>
                </a:cubicBezTo>
                <a:cubicBezTo>
                  <a:pt x="461" y="66"/>
                  <a:pt x="478" y="72"/>
                  <a:pt x="490" y="84"/>
                </a:cubicBezTo>
                <a:cubicBezTo>
                  <a:pt x="502" y="96"/>
                  <a:pt x="509" y="113"/>
                  <a:pt x="507" y="131"/>
                </a:cubicBezTo>
                <a:cubicBezTo>
                  <a:pt x="504" y="173"/>
                  <a:pt x="504" y="173"/>
                  <a:pt x="504" y="173"/>
                </a:cubicBezTo>
                <a:cubicBezTo>
                  <a:pt x="503" y="189"/>
                  <a:pt x="509" y="205"/>
                  <a:pt x="522" y="215"/>
                </a:cubicBezTo>
                <a:cubicBezTo>
                  <a:pt x="554" y="243"/>
                  <a:pt x="554" y="243"/>
                  <a:pt x="554" y="243"/>
                </a:cubicBezTo>
                <a:cubicBezTo>
                  <a:pt x="567" y="254"/>
                  <a:pt x="574" y="270"/>
                  <a:pt x="574" y="287"/>
                </a:cubicBezTo>
                <a:cubicBezTo>
                  <a:pt x="574" y="305"/>
                  <a:pt x="567" y="321"/>
                  <a:pt x="554" y="332"/>
                </a:cubicBezTo>
                <a:cubicBezTo>
                  <a:pt x="522" y="360"/>
                  <a:pt x="522" y="360"/>
                  <a:pt x="522" y="360"/>
                </a:cubicBezTo>
                <a:cubicBezTo>
                  <a:pt x="509" y="370"/>
                  <a:pt x="503" y="386"/>
                  <a:pt x="504" y="402"/>
                </a:cubicBezTo>
                <a:cubicBezTo>
                  <a:pt x="507" y="444"/>
                  <a:pt x="507" y="444"/>
                  <a:pt x="507" y="444"/>
                </a:cubicBezTo>
                <a:cubicBezTo>
                  <a:pt x="509" y="462"/>
                  <a:pt x="502" y="478"/>
                  <a:pt x="490" y="491"/>
                </a:cubicBezTo>
                <a:cubicBezTo>
                  <a:pt x="478" y="503"/>
                  <a:pt x="461" y="509"/>
                  <a:pt x="444" y="508"/>
                </a:cubicBezTo>
                <a:cubicBezTo>
                  <a:pt x="402" y="504"/>
                  <a:pt x="402" y="504"/>
                  <a:pt x="402" y="504"/>
                </a:cubicBezTo>
                <a:cubicBezTo>
                  <a:pt x="386" y="503"/>
                  <a:pt x="370" y="510"/>
                  <a:pt x="359" y="522"/>
                </a:cubicBezTo>
                <a:cubicBezTo>
                  <a:pt x="332" y="554"/>
                  <a:pt x="332" y="554"/>
                  <a:pt x="332" y="554"/>
                </a:cubicBezTo>
                <a:cubicBezTo>
                  <a:pt x="321" y="567"/>
                  <a:pt x="304" y="575"/>
                  <a:pt x="287" y="575"/>
                </a:cubicBezTo>
                <a:close/>
                <a:moveTo>
                  <a:pt x="176" y="496"/>
                </a:moveTo>
                <a:cubicBezTo>
                  <a:pt x="194" y="496"/>
                  <a:pt x="210" y="504"/>
                  <a:pt x="221" y="517"/>
                </a:cubicBezTo>
                <a:cubicBezTo>
                  <a:pt x="248" y="549"/>
                  <a:pt x="248" y="549"/>
                  <a:pt x="248" y="549"/>
                </a:cubicBezTo>
                <a:cubicBezTo>
                  <a:pt x="258" y="560"/>
                  <a:pt x="272" y="567"/>
                  <a:pt x="287" y="567"/>
                </a:cubicBezTo>
                <a:cubicBezTo>
                  <a:pt x="302" y="567"/>
                  <a:pt x="316" y="560"/>
                  <a:pt x="326" y="549"/>
                </a:cubicBezTo>
                <a:cubicBezTo>
                  <a:pt x="353" y="517"/>
                  <a:pt x="353" y="517"/>
                  <a:pt x="353" y="517"/>
                </a:cubicBezTo>
                <a:cubicBezTo>
                  <a:pt x="365" y="502"/>
                  <a:pt x="384" y="495"/>
                  <a:pt x="403" y="496"/>
                </a:cubicBezTo>
                <a:cubicBezTo>
                  <a:pt x="445" y="500"/>
                  <a:pt x="445" y="500"/>
                  <a:pt x="445" y="500"/>
                </a:cubicBezTo>
                <a:cubicBezTo>
                  <a:pt x="460" y="501"/>
                  <a:pt x="474" y="496"/>
                  <a:pt x="485" y="485"/>
                </a:cubicBezTo>
                <a:cubicBezTo>
                  <a:pt x="495" y="474"/>
                  <a:pt x="501" y="460"/>
                  <a:pt x="499" y="445"/>
                </a:cubicBezTo>
                <a:cubicBezTo>
                  <a:pt x="496" y="403"/>
                  <a:pt x="496" y="403"/>
                  <a:pt x="496" y="403"/>
                </a:cubicBezTo>
                <a:cubicBezTo>
                  <a:pt x="494" y="384"/>
                  <a:pt x="502" y="366"/>
                  <a:pt x="516" y="353"/>
                </a:cubicBezTo>
                <a:cubicBezTo>
                  <a:pt x="549" y="326"/>
                  <a:pt x="549" y="326"/>
                  <a:pt x="549" y="326"/>
                </a:cubicBezTo>
                <a:cubicBezTo>
                  <a:pt x="560" y="317"/>
                  <a:pt x="566" y="302"/>
                  <a:pt x="566" y="287"/>
                </a:cubicBezTo>
                <a:cubicBezTo>
                  <a:pt x="566" y="273"/>
                  <a:pt x="560" y="258"/>
                  <a:pt x="549" y="249"/>
                </a:cubicBezTo>
                <a:cubicBezTo>
                  <a:pt x="516" y="221"/>
                  <a:pt x="516" y="221"/>
                  <a:pt x="516" y="221"/>
                </a:cubicBezTo>
                <a:cubicBezTo>
                  <a:pt x="502" y="209"/>
                  <a:pt x="494" y="191"/>
                  <a:pt x="496" y="172"/>
                </a:cubicBezTo>
                <a:cubicBezTo>
                  <a:pt x="499" y="130"/>
                  <a:pt x="499" y="130"/>
                  <a:pt x="499" y="130"/>
                </a:cubicBezTo>
                <a:cubicBezTo>
                  <a:pt x="501" y="115"/>
                  <a:pt x="495" y="100"/>
                  <a:pt x="485" y="90"/>
                </a:cubicBezTo>
                <a:cubicBezTo>
                  <a:pt x="474" y="79"/>
                  <a:pt x="460" y="74"/>
                  <a:pt x="445" y="75"/>
                </a:cubicBezTo>
                <a:cubicBezTo>
                  <a:pt x="403" y="79"/>
                  <a:pt x="403" y="79"/>
                  <a:pt x="403" y="79"/>
                </a:cubicBezTo>
                <a:cubicBezTo>
                  <a:pt x="384" y="80"/>
                  <a:pt x="365" y="72"/>
                  <a:pt x="353" y="58"/>
                </a:cubicBezTo>
                <a:cubicBezTo>
                  <a:pt x="326" y="26"/>
                  <a:pt x="326" y="26"/>
                  <a:pt x="326" y="26"/>
                </a:cubicBezTo>
                <a:cubicBezTo>
                  <a:pt x="316" y="15"/>
                  <a:pt x="302" y="8"/>
                  <a:pt x="287" y="8"/>
                </a:cubicBezTo>
                <a:cubicBezTo>
                  <a:pt x="272" y="8"/>
                  <a:pt x="258" y="15"/>
                  <a:pt x="248" y="26"/>
                </a:cubicBezTo>
                <a:cubicBezTo>
                  <a:pt x="221" y="58"/>
                  <a:pt x="221" y="58"/>
                  <a:pt x="221" y="58"/>
                </a:cubicBezTo>
                <a:cubicBezTo>
                  <a:pt x="209" y="72"/>
                  <a:pt x="190" y="80"/>
                  <a:pt x="171" y="79"/>
                </a:cubicBezTo>
                <a:cubicBezTo>
                  <a:pt x="129" y="75"/>
                  <a:pt x="129" y="75"/>
                  <a:pt x="129" y="75"/>
                </a:cubicBezTo>
                <a:cubicBezTo>
                  <a:pt x="114" y="74"/>
                  <a:pt x="100" y="79"/>
                  <a:pt x="89" y="90"/>
                </a:cubicBezTo>
                <a:cubicBezTo>
                  <a:pt x="79" y="100"/>
                  <a:pt x="73" y="115"/>
                  <a:pt x="75" y="130"/>
                </a:cubicBezTo>
                <a:cubicBezTo>
                  <a:pt x="78" y="172"/>
                  <a:pt x="78" y="172"/>
                  <a:pt x="78" y="172"/>
                </a:cubicBezTo>
                <a:cubicBezTo>
                  <a:pt x="80" y="191"/>
                  <a:pt x="72" y="209"/>
                  <a:pt x="58" y="221"/>
                </a:cubicBezTo>
                <a:cubicBezTo>
                  <a:pt x="25" y="249"/>
                  <a:pt x="25" y="249"/>
                  <a:pt x="25" y="249"/>
                </a:cubicBezTo>
                <a:cubicBezTo>
                  <a:pt x="14" y="258"/>
                  <a:pt x="8" y="273"/>
                  <a:pt x="8" y="287"/>
                </a:cubicBezTo>
                <a:cubicBezTo>
                  <a:pt x="8" y="302"/>
                  <a:pt x="14" y="317"/>
                  <a:pt x="25" y="326"/>
                </a:cubicBezTo>
                <a:cubicBezTo>
                  <a:pt x="58" y="353"/>
                  <a:pt x="58" y="353"/>
                  <a:pt x="58" y="353"/>
                </a:cubicBezTo>
                <a:cubicBezTo>
                  <a:pt x="72" y="366"/>
                  <a:pt x="80" y="384"/>
                  <a:pt x="78" y="403"/>
                </a:cubicBezTo>
                <a:cubicBezTo>
                  <a:pt x="75" y="445"/>
                  <a:pt x="75" y="445"/>
                  <a:pt x="75" y="445"/>
                </a:cubicBezTo>
                <a:cubicBezTo>
                  <a:pt x="73" y="460"/>
                  <a:pt x="79" y="474"/>
                  <a:pt x="89" y="485"/>
                </a:cubicBezTo>
                <a:cubicBezTo>
                  <a:pt x="100" y="496"/>
                  <a:pt x="114" y="501"/>
                  <a:pt x="129" y="500"/>
                </a:cubicBezTo>
                <a:cubicBezTo>
                  <a:pt x="171" y="496"/>
                  <a:pt x="171" y="496"/>
                  <a:pt x="171" y="496"/>
                </a:cubicBezTo>
                <a:cubicBezTo>
                  <a:pt x="173" y="496"/>
                  <a:pt x="175" y="496"/>
                  <a:pt x="176" y="496"/>
                </a:cubicBezTo>
                <a:close/>
              </a:path>
            </a:pathLst>
          </a:custGeom>
          <a:solidFill>
            <a:srgbClr val="FC5801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149"/>
          <p:cNvSpPr>
            <a:spLocks noEditPoints="1"/>
          </p:cNvSpPr>
          <p:nvPr/>
        </p:nvSpPr>
        <p:spPr bwMode="auto">
          <a:xfrm>
            <a:off x="3774303" y="1869715"/>
            <a:ext cx="1536700" cy="1154906"/>
          </a:xfrm>
          <a:custGeom>
            <a:avLst/>
            <a:gdLst>
              <a:gd name="T0" fmla="*/ 204 w 484"/>
              <a:gd name="T1" fmla="*/ 467 h 485"/>
              <a:gd name="T2" fmla="*/ 145 w 484"/>
              <a:gd name="T3" fmla="*/ 425 h 485"/>
              <a:gd name="T4" fmla="*/ 71 w 484"/>
              <a:gd name="T5" fmla="*/ 414 h 485"/>
              <a:gd name="T6" fmla="*/ 59 w 484"/>
              <a:gd name="T7" fmla="*/ 339 h 485"/>
              <a:gd name="T8" fmla="*/ 18 w 484"/>
              <a:gd name="T9" fmla="*/ 281 h 485"/>
              <a:gd name="T10" fmla="*/ 18 w 484"/>
              <a:gd name="T11" fmla="*/ 204 h 485"/>
              <a:gd name="T12" fmla="*/ 59 w 484"/>
              <a:gd name="T13" fmla="*/ 146 h 485"/>
              <a:gd name="T14" fmla="*/ 71 w 484"/>
              <a:gd name="T15" fmla="*/ 71 h 485"/>
              <a:gd name="T16" fmla="*/ 145 w 484"/>
              <a:gd name="T17" fmla="*/ 60 h 485"/>
              <a:gd name="T18" fmla="*/ 204 w 484"/>
              <a:gd name="T19" fmla="*/ 18 h 485"/>
              <a:gd name="T20" fmla="*/ 280 w 484"/>
              <a:gd name="T21" fmla="*/ 18 h 485"/>
              <a:gd name="T22" fmla="*/ 338 w 484"/>
              <a:gd name="T23" fmla="*/ 60 h 485"/>
              <a:gd name="T24" fmla="*/ 413 w 484"/>
              <a:gd name="T25" fmla="*/ 71 h 485"/>
              <a:gd name="T26" fmla="*/ 425 w 484"/>
              <a:gd name="T27" fmla="*/ 146 h 485"/>
              <a:gd name="T28" fmla="*/ 466 w 484"/>
              <a:gd name="T29" fmla="*/ 204 h 485"/>
              <a:gd name="T30" fmla="*/ 466 w 484"/>
              <a:gd name="T31" fmla="*/ 281 h 485"/>
              <a:gd name="T32" fmla="*/ 425 w 484"/>
              <a:gd name="T33" fmla="*/ 339 h 485"/>
              <a:gd name="T34" fmla="*/ 413 w 484"/>
              <a:gd name="T35" fmla="*/ 414 h 485"/>
              <a:gd name="T36" fmla="*/ 338 w 484"/>
              <a:gd name="T37" fmla="*/ 425 h 485"/>
              <a:gd name="T38" fmla="*/ 280 w 484"/>
              <a:gd name="T39" fmla="*/ 467 h 485"/>
              <a:gd name="T40" fmla="*/ 149 w 484"/>
              <a:gd name="T41" fmla="*/ 417 h 485"/>
              <a:gd name="T42" fmla="*/ 210 w 484"/>
              <a:gd name="T43" fmla="*/ 462 h 485"/>
              <a:gd name="T44" fmla="*/ 274 w 484"/>
              <a:gd name="T45" fmla="*/ 462 h 485"/>
              <a:gd name="T46" fmla="*/ 339 w 484"/>
              <a:gd name="T47" fmla="*/ 417 h 485"/>
              <a:gd name="T48" fmla="*/ 408 w 484"/>
              <a:gd name="T49" fmla="*/ 408 h 485"/>
              <a:gd name="T50" fmla="*/ 417 w 484"/>
              <a:gd name="T51" fmla="*/ 340 h 485"/>
              <a:gd name="T52" fmla="*/ 461 w 484"/>
              <a:gd name="T53" fmla="*/ 274 h 485"/>
              <a:gd name="T54" fmla="*/ 461 w 484"/>
              <a:gd name="T55" fmla="*/ 210 h 485"/>
              <a:gd name="T56" fmla="*/ 417 w 484"/>
              <a:gd name="T57" fmla="*/ 145 h 485"/>
              <a:gd name="T58" fmla="*/ 408 w 484"/>
              <a:gd name="T59" fmla="*/ 77 h 485"/>
              <a:gd name="T60" fmla="*/ 339 w 484"/>
              <a:gd name="T61" fmla="*/ 68 h 485"/>
              <a:gd name="T62" fmla="*/ 274 w 484"/>
              <a:gd name="T63" fmla="*/ 23 h 485"/>
              <a:gd name="T64" fmla="*/ 210 w 484"/>
              <a:gd name="T65" fmla="*/ 23 h 485"/>
              <a:gd name="T66" fmla="*/ 145 w 484"/>
              <a:gd name="T67" fmla="*/ 68 h 485"/>
              <a:gd name="T68" fmla="*/ 76 w 484"/>
              <a:gd name="T69" fmla="*/ 77 h 485"/>
              <a:gd name="T70" fmla="*/ 67 w 484"/>
              <a:gd name="T71" fmla="*/ 145 h 485"/>
              <a:gd name="T72" fmla="*/ 23 w 484"/>
              <a:gd name="T73" fmla="*/ 210 h 485"/>
              <a:gd name="T74" fmla="*/ 23 w 484"/>
              <a:gd name="T75" fmla="*/ 274 h 485"/>
              <a:gd name="T76" fmla="*/ 67 w 484"/>
              <a:gd name="T77" fmla="*/ 340 h 485"/>
              <a:gd name="T78" fmla="*/ 76 w 484"/>
              <a:gd name="T79" fmla="*/ 408 h 485"/>
              <a:gd name="T80" fmla="*/ 145 w 484"/>
              <a:gd name="T81" fmla="*/ 41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84" h="485">
                <a:moveTo>
                  <a:pt x="242" y="485"/>
                </a:moveTo>
                <a:cubicBezTo>
                  <a:pt x="227" y="485"/>
                  <a:pt x="213" y="478"/>
                  <a:pt x="204" y="467"/>
                </a:cubicBezTo>
                <a:cubicBezTo>
                  <a:pt x="181" y="440"/>
                  <a:pt x="181" y="440"/>
                  <a:pt x="181" y="440"/>
                </a:cubicBezTo>
                <a:cubicBezTo>
                  <a:pt x="172" y="430"/>
                  <a:pt x="159" y="424"/>
                  <a:pt x="145" y="425"/>
                </a:cubicBezTo>
                <a:cubicBezTo>
                  <a:pt x="110" y="428"/>
                  <a:pt x="110" y="428"/>
                  <a:pt x="110" y="428"/>
                </a:cubicBezTo>
                <a:cubicBezTo>
                  <a:pt x="95" y="429"/>
                  <a:pt x="81" y="424"/>
                  <a:pt x="71" y="414"/>
                </a:cubicBezTo>
                <a:cubicBezTo>
                  <a:pt x="60" y="403"/>
                  <a:pt x="55" y="389"/>
                  <a:pt x="56" y="374"/>
                </a:cubicBezTo>
                <a:cubicBezTo>
                  <a:pt x="59" y="339"/>
                  <a:pt x="59" y="339"/>
                  <a:pt x="59" y="339"/>
                </a:cubicBezTo>
                <a:cubicBezTo>
                  <a:pt x="60" y="325"/>
                  <a:pt x="55" y="312"/>
                  <a:pt x="45" y="303"/>
                </a:cubicBezTo>
                <a:cubicBezTo>
                  <a:pt x="18" y="281"/>
                  <a:pt x="18" y="281"/>
                  <a:pt x="18" y="281"/>
                </a:cubicBezTo>
                <a:cubicBezTo>
                  <a:pt x="6" y="271"/>
                  <a:pt x="0" y="257"/>
                  <a:pt x="0" y="242"/>
                </a:cubicBezTo>
                <a:cubicBezTo>
                  <a:pt x="0" y="228"/>
                  <a:pt x="6" y="214"/>
                  <a:pt x="18" y="204"/>
                </a:cubicBezTo>
                <a:cubicBezTo>
                  <a:pt x="45" y="181"/>
                  <a:pt x="45" y="181"/>
                  <a:pt x="45" y="181"/>
                </a:cubicBezTo>
                <a:cubicBezTo>
                  <a:pt x="55" y="173"/>
                  <a:pt x="60" y="159"/>
                  <a:pt x="59" y="146"/>
                </a:cubicBezTo>
                <a:cubicBezTo>
                  <a:pt x="56" y="111"/>
                  <a:pt x="56" y="111"/>
                  <a:pt x="56" y="111"/>
                </a:cubicBezTo>
                <a:cubicBezTo>
                  <a:pt x="55" y="96"/>
                  <a:pt x="60" y="82"/>
                  <a:pt x="71" y="71"/>
                </a:cubicBezTo>
                <a:cubicBezTo>
                  <a:pt x="81" y="61"/>
                  <a:pt x="95" y="56"/>
                  <a:pt x="110" y="57"/>
                </a:cubicBezTo>
                <a:cubicBezTo>
                  <a:pt x="145" y="60"/>
                  <a:pt x="145" y="60"/>
                  <a:pt x="145" y="60"/>
                </a:cubicBezTo>
                <a:cubicBezTo>
                  <a:pt x="159" y="61"/>
                  <a:pt x="172" y="55"/>
                  <a:pt x="181" y="45"/>
                </a:cubicBezTo>
                <a:cubicBezTo>
                  <a:pt x="204" y="18"/>
                  <a:pt x="204" y="18"/>
                  <a:pt x="204" y="18"/>
                </a:cubicBezTo>
                <a:cubicBezTo>
                  <a:pt x="213" y="7"/>
                  <a:pt x="227" y="0"/>
                  <a:pt x="242" y="0"/>
                </a:cubicBezTo>
                <a:cubicBezTo>
                  <a:pt x="257" y="0"/>
                  <a:pt x="271" y="7"/>
                  <a:pt x="280" y="18"/>
                </a:cubicBezTo>
                <a:cubicBezTo>
                  <a:pt x="303" y="45"/>
                  <a:pt x="303" y="45"/>
                  <a:pt x="303" y="45"/>
                </a:cubicBezTo>
                <a:cubicBezTo>
                  <a:pt x="312" y="55"/>
                  <a:pt x="325" y="61"/>
                  <a:pt x="338" y="60"/>
                </a:cubicBezTo>
                <a:cubicBezTo>
                  <a:pt x="374" y="57"/>
                  <a:pt x="374" y="57"/>
                  <a:pt x="374" y="57"/>
                </a:cubicBezTo>
                <a:cubicBezTo>
                  <a:pt x="389" y="56"/>
                  <a:pt x="403" y="61"/>
                  <a:pt x="413" y="71"/>
                </a:cubicBezTo>
                <a:cubicBezTo>
                  <a:pt x="424" y="82"/>
                  <a:pt x="429" y="96"/>
                  <a:pt x="428" y="111"/>
                </a:cubicBezTo>
                <a:cubicBezTo>
                  <a:pt x="425" y="146"/>
                  <a:pt x="425" y="146"/>
                  <a:pt x="425" y="146"/>
                </a:cubicBezTo>
                <a:cubicBezTo>
                  <a:pt x="424" y="159"/>
                  <a:pt x="429" y="173"/>
                  <a:pt x="439" y="181"/>
                </a:cubicBezTo>
                <a:cubicBezTo>
                  <a:pt x="466" y="204"/>
                  <a:pt x="466" y="204"/>
                  <a:pt x="466" y="204"/>
                </a:cubicBezTo>
                <a:cubicBezTo>
                  <a:pt x="478" y="214"/>
                  <a:pt x="484" y="228"/>
                  <a:pt x="484" y="242"/>
                </a:cubicBezTo>
                <a:cubicBezTo>
                  <a:pt x="484" y="257"/>
                  <a:pt x="478" y="271"/>
                  <a:pt x="466" y="281"/>
                </a:cubicBezTo>
                <a:cubicBezTo>
                  <a:pt x="439" y="303"/>
                  <a:pt x="439" y="303"/>
                  <a:pt x="439" y="303"/>
                </a:cubicBezTo>
                <a:cubicBezTo>
                  <a:pt x="429" y="312"/>
                  <a:pt x="424" y="325"/>
                  <a:pt x="425" y="339"/>
                </a:cubicBezTo>
                <a:cubicBezTo>
                  <a:pt x="428" y="374"/>
                  <a:pt x="428" y="374"/>
                  <a:pt x="428" y="374"/>
                </a:cubicBezTo>
                <a:cubicBezTo>
                  <a:pt x="429" y="389"/>
                  <a:pt x="424" y="403"/>
                  <a:pt x="413" y="414"/>
                </a:cubicBezTo>
                <a:cubicBezTo>
                  <a:pt x="403" y="424"/>
                  <a:pt x="388" y="429"/>
                  <a:pt x="374" y="428"/>
                </a:cubicBezTo>
                <a:cubicBezTo>
                  <a:pt x="338" y="425"/>
                  <a:pt x="338" y="425"/>
                  <a:pt x="338" y="425"/>
                </a:cubicBezTo>
                <a:cubicBezTo>
                  <a:pt x="325" y="424"/>
                  <a:pt x="312" y="430"/>
                  <a:pt x="303" y="440"/>
                </a:cubicBezTo>
                <a:cubicBezTo>
                  <a:pt x="280" y="467"/>
                  <a:pt x="280" y="467"/>
                  <a:pt x="280" y="467"/>
                </a:cubicBezTo>
                <a:cubicBezTo>
                  <a:pt x="271" y="478"/>
                  <a:pt x="257" y="485"/>
                  <a:pt x="242" y="485"/>
                </a:cubicBezTo>
                <a:close/>
                <a:moveTo>
                  <a:pt x="149" y="417"/>
                </a:moveTo>
                <a:cubicBezTo>
                  <a:pt x="164" y="417"/>
                  <a:pt x="178" y="424"/>
                  <a:pt x="187" y="435"/>
                </a:cubicBezTo>
                <a:cubicBezTo>
                  <a:pt x="210" y="462"/>
                  <a:pt x="210" y="462"/>
                  <a:pt x="210" y="462"/>
                </a:cubicBezTo>
                <a:cubicBezTo>
                  <a:pt x="218" y="471"/>
                  <a:pt x="230" y="477"/>
                  <a:pt x="242" y="477"/>
                </a:cubicBezTo>
                <a:cubicBezTo>
                  <a:pt x="254" y="477"/>
                  <a:pt x="266" y="471"/>
                  <a:pt x="274" y="462"/>
                </a:cubicBezTo>
                <a:cubicBezTo>
                  <a:pt x="297" y="435"/>
                  <a:pt x="297" y="435"/>
                  <a:pt x="297" y="435"/>
                </a:cubicBezTo>
                <a:cubicBezTo>
                  <a:pt x="307" y="423"/>
                  <a:pt x="323" y="416"/>
                  <a:pt x="339" y="417"/>
                </a:cubicBezTo>
                <a:cubicBezTo>
                  <a:pt x="374" y="420"/>
                  <a:pt x="374" y="420"/>
                  <a:pt x="374" y="420"/>
                </a:cubicBezTo>
                <a:cubicBezTo>
                  <a:pt x="387" y="421"/>
                  <a:pt x="399" y="417"/>
                  <a:pt x="408" y="408"/>
                </a:cubicBezTo>
                <a:cubicBezTo>
                  <a:pt x="416" y="399"/>
                  <a:pt x="421" y="387"/>
                  <a:pt x="420" y="375"/>
                </a:cubicBezTo>
                <a:cubicBezTo>
                  <a:pt x="417" y="340"/>
                  <a:pt x="417" y="340"/>
                  <a:pt x="417" y="340"/>
                </a:cubicBezTo>
                <a:cubicBezTo>
                  <a:pt x="415" y="324"/>
                  <a:pt x="422" y="308"/>
                  <a:pt x="434" y="297"/>
                </a:cubicBezTo>
                <a:cubicBezTo>
                  <a:pt x="461" y="274"/>
                  <a:pt x="461" y="274"/>
                  <a:pt x="461" y="274"/>
                </a:cubicBezTo>
                <a:cubicBezTo>
                  <a:pt x="471" y="266"/>
                  <a:pt x="476" y="255"/>
                  <a:pt x="476" y="242"/>
                </a:cubicBezTo>
                <a:cubicBezTo>
                  <a:pt x="476" y="230"/>
                  <a:pt x="471" y="218"/>
                  <a:pt x="461" y="210"/>
                </a:cubicBezTo>
                <a:cubicBezTo>
                  <a:pt x="434" y="188"/>
                  <a:pt x="434" y="188"/>
                  <a:pt x="434" y="188"/>
                </a:cubicBezTo>
                <a:cubicBezTo>
                  <a:pt x="422" y="177"/>
                  <a:pt x="415" y="161"/>
                  <a:pt x="417" y="145"/>
                </a:cubicBezTo>
                <a:cubicBezTo>
                  <a:pt x="420" y="110"/>
                  <a:pt x="420" y="110"/>
                  <a:pt x="420" y="110"/>
                </a:cubicBezTo>
                <a:cubicBezTo>
                  <a:pt x="421" y="98"/>
                  <a:pt x="416" y="86"/>
                  <a:pt x="408" y="77"/>
                </a:cubicBezTo>
                <a:cubicBezTo>
                  <a:pt x="399" y="68"/>
                  <a:pt x="387" y="64"/>
                  <a:pt x="374" y="65"/>
                </a:cubicBezTo>
                <a:cubicBezTo>
                  <a:pt x="339" y="68"/>
                  <a:pt x="339" y="68"/>
                  <a:pt x="339" y="68"/>
                </a:cubicBezTo>
                <a:cubicBezTo>
                  <a:pt x="323" y="69"/>
                  <a:pt x="307" y="62"/>
                  <a:pt x="297" y="50"/>
                </a:cubicBezTo>
                <a:cubicBezTo>
                  <a:pt x="274" y="23"/>
                  <a:pt x="274" y="23"/>
                  <a:pt x="274" y="23"/>
                </a:cubicBezTo>
                <a:cubicBezTo>
                  <a:pt x="266" y="14"/>
                  <a:pt x="254" y="8"/>
                  <a:pt x="242" y="8"/>
                </a:cubicBezTo>
                <a:cubicBezTo>
                  <a:pt x="230" y="8"/>
                  <a:pt x="218" y="14"/>
                  <a:pt x="210" y="23"/>
                </a:cubicBezTo>
                <a:cubicBezTo>
                  <a:pt x="187" y="50"/>
                  <a:pt x="187" y="50"/>
                  <a:pt x="187" y="50"/>
                </a:cubicBezTo>
                <a:cubicBezTo>
                  <a:pt x="177" y="62"/>
                  <a:pt x="161" y="69"/>
                  <a:pt x="145" y="68"/>
                </a:cubicBezTo>
                <a:cubicBezTo>
                  <a:pt x="110" y="65"/>
                  <a:pt x="110" y="65"/>
                  <a:pt x="110" y="65"/>
                </a:cubicBezTo>
                <a:cubicBezTo>
                  <a:pt x="97" y="64"/>
                  <a:pt x="85" y="68"/>
                  <a:pt x="76" y="77"/>
                </a:cubicBezTo>
                <a:cubicBezTo>
                  <a:pt x="68" y="86"/>
                  <a:pt x="63" y="98"/>
                  <a:pt x="64" y="110"/>
                </a:cubicBezTo>
                <a:cubicBezTo>
                  <a:pt x="67" y="145"/>
                  <a:pt x="67" y="145"/>
                  <a:pt x="67" y="145"/>
                </a:cubicBezTo>
                <a:cubicBezTo>
                  <a:pt x="68" y="161"/>
                  <a:pt x="62" y="177"/>
                  <a:pt x="50" y="188"/>
                </a:cubicBezTo>
                <a:cubicBezTo>
                  <a:pt x="23" y="210"/>
                  <a:pt x="23" y="210"/>
                  <a:pt x="23" y="210"/>
                </a:cubicBezTo>
                <a:cubicBezTo>
                  <a:pt x="13" y="218"/>
                  <a:pt x="8" y="230"/>
                  <a:pt x="8" y="242"/>
                </a:cubicBezTo>
                <a:cubicBezTo>
                  <a:pt x="8" y="255"/>
                  <a:pt x="13" y="267"/>
                  <a:pt x="23" y="274"/>
                </a:cubicBezTo>
                <a:cubicBezTo>
                  <a:pt x="50" y="297"/>
                  <a:pt x="50" y="297"/>
                  <a:pt x="50" y="297"/>
                </a:cubicBezTo>
                <a:cubicBezTo>
                  <a:pt x="62" y="308"/>
                  <a:pt x="68" y="324"/>
                  <a:pt x="67" y="340"/>
                </a:cubicBezTo>
                <a:cubicBezTo>
                  <a:pt x="64" y="375"/>
                  <a:pt x="64" y="375"/>
                  <a:pt x="64" y="375"/>
                </a:cubicBezTo>
                <a:cubicBezTo>
                  <a:pt x="63" y="387"/>
                  <a:pt x="68" y="399"/>
                  <a:pt x="76" y="408"/>
                </a:cubicBezTo>
                <a:cubicBezTo>
                  <a:pt x="85" y="417"/>
                  <a:pt x="97" y="421"/>
                  <a:pt x="110" y="420"/>
                </a:cubicBezTo>
                <a:cubicBezTo>
                  <a:pt x="145" y="417"/>
                  <a:pt x="145" y="417"/>
                  <a:pt x="145" y="417"/>
                </a:cubicBezTo>
                <a:cubicBezTo>
                  <a:pt x="146" y="417"/>
                  <a:pt x="148" y="417"/>
                  <a:pt x="149" y="417"/>
                </a:cubicBezTo>
                <a:close/>
              </a:path>
            </a:pathLst>
          </a:custGeom>
          <a:solidFill>
            <a:srgbClr val="FC5801">
              <a:alpha val="1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150"/>
          <p:cNvSpPr>
            <a:spLocks/>
          </p:cNvSpPr>
          <p:nvPr/>
        </p:nvSpPr>
        <p:spPr bwMode="auto">
          <a:xfrm>
            <a:off x="3929878" y="1988778"/>
            <a:ext cx="1225550" cy="916781"/>
          </a:xfrm>
          <a:custGeom>
            <a:avLst/>
            <a:gdLst>
              <a:gd name="T0" fmla="*/ 13 w 386"/>
              <a:gd name="T1" fmla="*/ 221 h 385"/>
              <a:gd name="T2" fmla="*/ 0 w 386"/>
              <a:gd name="T3" fmla="*/ 192 h 385"/>
              <a:gd name="T4" fmla="*/ 13 w 386"/>
              <a:gd name="T5" fmla="*/ 164 h 385"/>
              <a:gd name="T6" fmla="*/ 35 w 386"/>
              <a:gd name="T7" fmla="*/ 146 h 385"/>
              <a:gd name="T8" fmla="*/ 48 w 386"/>
              <a:gd name="T9" fmla="*/ 114 h 385"/>
              <a:gd name="T10" fmla="*/ 46 w 386"/>
              <a:gd name="T11" fmla="*/ 86 h 385"/>
              <a:gd name="T12" fmla="*/ 57 w 386"/>
              <a:gd name="T13" fmla="*/ 56 h 385"/>
              <a:gd name="T14" fmla="*/ 86 w 386"/>
              <a:gd name="T15" fmla="*/ 45 h 385"/>
              <a:gd name="T16" fmla="*/ 115 w 386"/>
              <a:gd name="T17" fmla="*/ 48 h 385"/>
              <a:gd name="T18" fmla="*/ 146 w 386"/>
              <a:gd name="T19" fmla="*/ 35 h 385"/>
              <a:gd name="T20" fmla="*/ 165 w 386"/>
              <a:gd name="T21" fmla="*/ 13 h 385"/>
              <a:gd name="T22" fmla="*/ 193 w 386"/>
              <a:gd name="T23" fmla="*/ 0 h 385"/>
              <a:gd name="T24" fmla="*/ 221 w 386"/>
              <a:gd name="T25" fmla="*/ 13 h 385"/>
              <a:gd name="T26" fmla="*/ 240 w 386"/>
              <a:gd name="T27" fmla="*/ 35 h 385"/>
              <a:gd name="T28" fmla="*/ 271 w 386"/>
              <a:gd name="T29" fmla="*/ 48 h 385"/>
              <a:gd name="T30" fmla="*/ 300 w 386"/>
              <a:gd name="T31" fmla="*/ 45 h 385"/>
              <a:gd name="T32" fmla="*/ 329 w 386"/>
              <a:gd name="T33" fmla="*/ 56 h 385"/>
              <a:gd name="T34" fmla="*/ 340 w 386"/>
              <a:gd name="T35" fmla="*/ 86 h 385"/>
              <a:gd name="T36" fmla="*/ 338 w 386"/>
              <a:gd name="T37" fmla="*/ 114 h 385"/>
              <a:gd name="T38" fmla="*/ 351 w 386"/>
              <a:gd name="T39" fmla="*/ 146 h 385"/>
              <a:gd name="T40" fmla="*/ 373 w 386"/>
              <a:gd name="T41" fmla="*/ 164 h 385"/>
              <a:gd name="T42" fmla="*/ 386 w 386"/>
              <a:gd name="T43" fmla="*/ 192 h 385"/>
              <a:gd name="T44" fmla="*/ 373 w 386"/>
              <a:gd name="T45" fmla="*/ 221 h 385"/>
              <a:gd name="T46" fmla="*/ 351 w 386"/>
              <a:gd name="T47" fmla="*/ 239 h 385"/>
              <a:gd name="T48" fmla="*/ 338 w 386"/>
              <a:gd name="T49" fmla="*/ 271 h 385"/>
              <a:gd name="T50" fmla="*/ 340 w 386"/>
              <a:gd name="T51" fmla="*/ 299 h 385"/>
              <a:gd name="T52" fmla="*/ 329 w 386"/>
              <a:gd name="T53" fmla="*/ 329 h 385"/>
              <a:gd name="T54" fmla="*/ 300 w 386"/>
              <a:gd name="T55" fmla="*/ 340 h 385"/>
              <a:gd name="T56" fmla="*/ 271 w 386"/>
              <a:gd name="T57" fmla="*/ 337 h 385"/>
              <a:gd name="T58" fmla="*/ 240 w 386"/>
              <a:gd name="T59" fmla="*/ 350 h 385"/>
              <a:gd name="T60" fmla="*/ 221 w 386"/>
              <a:gd name="T61" fmla="*/ 372 h 385"/>
              <a:gd name="T62" fmla="*/ 193 w 386"/>
              <a:gd name="T63" fmla="*/ 385 h 385"/>
              <a:gd name="T64" fmla="*/ 165 w 386"/>
              <a:gd name="T65" fmla="*/ 372 h 385"/>
              <a:gd name="T66" fmla="*/ 146 w 386"/>
              <a:gd name="T67" fmla="*/ 350 h 385"/>
              <a:gd name="T68" fmla="*/ 115 w 386"/>
              <a:gd name="T69" fmla="*/ 337 h 385"/>
              <a:gd name="T70" fmla="*/ 86 w 386"/>
              <a:gd name="T71" fmla="*/ 340 h 385"/>
              <a:gd name="T72" fmla="*/ 57 w 386"/>
              <a:gd name="T73" fmla="*/ 329 h 385"/>
              <a:gd name="T74" fmla="*/ 46 w 386"/>
              <a:gd name="T75" fmla="*/ 299 h 385"/>
              <a:gd name="T76" fmla="*/ 48 w 386"/>
              <a:gd name="T77" fmla="*/ 271 h 385"/>
              <a:gd name="T78" fmla="*/ 35 w 386"/>
              <a:gd name="T79" fmla="*/ 239 h 385"/>
              <a:gd name="T80" fmla="*/ 13 w 386"/>
              <a:gd name="T81" fmla="*/ 221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86" h="385">
                <a:moveTo>
                  <a:pt x="13" y="221"/>
                </a:moveTo>
                <a:cubicBezTo>
                  <a:pt x="5" y="214"/>
                  <a:pt x="0" y="203"/>
                  <a:pt x="0" y="192"/>
                </a:cubicBezTo>
                <a:cubicBezTo>
                  <a:pt x="0" y="182"/>
                  <a:pt x="5" y="171"/>
                  <a:pt x="13" y="164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44" y="138"/>
                  <a:pt x="49" y="126"/>
                  <a:pt x="48" y="114"/>
                </a:cubicBezTo>
                <a:cubicBezTo>
                  <a:pt x="46" y="86"/>
                  <a:pt x="46" y="86"/>
                  <a:pt x="46" y="86"/>
                </a:cubicBezTo>
                <a:cubicBezTo>
                  <a:pt x="45" y="75"/>
                  <a:pt x="49" y="64"/>
                  <a:pt x="57" y="56"/>
                </a:cubicBezTo>
                <a:cubicBezTo>
                  <a:pt x="64" y="48"/>
                  <a:pt x="75" y="44"/>
                  <a:pt x="86" y="45"/>
                </a:cubicBezTo>
                <a:cubicBezTo>
                  <a:pt x="115" y="48"/>
                  <a:pt x="115" y="48"/>
                  <a:pt x="115" y="48"/>
                </a:cubicBezTo>
                <a:cubicBezTo>
                  <a:pt x="127" y="49"/>
                  <a:pt x="138" y="44"/>
                  <a:pt x="146" y="35"/>
                </a:cubicBezTo>
                <a:cubicBezTo>
                  <a:pt x="165" y="13"/>
                  <a:pt x="165" y="13"/>
                  <a:pt x="165" y="13"/>
                </a:cubicBezTo>
                <a:cubicBezTo>
                  <a:pt x="172" y="5"/>
                  <a:pt x="182" y="0"/>
                  <a:pt x="193" y="0"/>
                </a:cubicBezTo>
                <a:cubicBezTo>
                  <a:pt x="204" y="0"/>
                  <a:pt x="214" y="5"/>
                  <a:pt x="221" y="13"/>
                </a:cubicBezTo>
                <a:cubicBezTo>
                  <a:pt x="240" y="35"/>
                  <a:pt x="240" y="35"/>
                  <a:pt x="240" y="35"/>
                </a:cubicBezTo>
                <a:cubicBezTo>
                  <a:pt x="248" y="44"/>
                  <a:pt x="259" y="49"/>
                  <a:pt x="271" y="48"/>
                </a:cubicBezTo>
                <a:cubicBezTo>
                  <a:pt x="300" y="45"/>
                  <a:pt x="300" y="45"/>
                  <a:pt x="300" y="45"/>
                </a:cubicBezTo>
                <a:cubicBezTo>
                  <a:pt x="311" y="44"/>
                  <a:pt x="322" y="48"/>
                  <a:pt x="329" y="56"/>
                </a:cubicBezTo>
                <a:cubicBezTo>
                  <a:pt x="337" y="64"/>
                  <a:pt x="341" y="75"/>
                  <a:pt x="340" y="86"/>
                </a:cubicBezTo>
                <a:cubicBezTo>
                  <a:pt x="338" y="114"/>
                  <a:pt x="338" y="114"/>
                  <a:pt x="338" y="114"/>
                </a:cubicBezTo>
                <a:cubicBezTo>
                  <a:pt x="337" y="126"/>
                  <a:pt x="342" y="138"/>
                  <a:pt x="351" y="146"/>
                </a:cubicBezTo>
                <a:cubicBezTo>
                  <a:pt x="373" y="164"/>
                  <a:pt x="373" y="164"/>
                  <a:pt x="373" y="164"/>
                </a:cubicBezTo>
                <a:cubicBezTo>
                  <a:pt x="381" y="171"/>
                  <a:pt x="386" y="182"/>
                  <a:pt x="386" y="192"/>
                </a:cubicBezTo>
                <a:cubicBezTo>
                  <a:pt x="386" y="203"/>
                  <a:pt x="381" y="214"/>
                  <a:pt x="373" y="221"/>
                </a:cubicBezTo>
                <a:cubicBezTo>
                  <a:pt x="351" y="239"/>
                  <a:pt x="351" y="239"/>
                  <a:pt x="351" y="239"/>
                </a:cubicBezTo>
                <a:cubicBezTo>
                  <a:pt x="342" y="247"/>
                  <a:pt x="337" y="259"/>
                  <a:pt x="338" y="271"/>
                </a:cubicBezTo>
                <a:cubicBezTo>
                  <a:pt x="340" y="299"/>
                  <a:pt x="340" y="299"/>
                  <a:pt x="340" y="299"/>
                </a:cubicBezTo>
                <a:cubicBezTo>
                  <a:pt x="341" y="310"/>
                  <a:pt x="337" y="321"/>
                  <a:pt x="329" y="329"/>
                </a:cubicBezTo>
                <a:cubicBezTo>
                  <a:pt x="322" y="336"/>
                  <a:pt x="311" y="340"/>
                  <a:pt x="300" y="340"/>
                </a:cubicBezTo>
                <a:cubicBezTo>
                  <a:pt x="271" y="337"/>
                  <a:pt x="271" y="337"/>
                  <a:pt x="271" y="337"/>
                </a:cubicBezTo>
                <a:cubicBezTo>
                  <a:pt x="259" y="336"/>
                  <a:pt x="248" y="341"/>
                  <a:pt x="240" y="350"/>
                </a:cubicBezTo>
                <a:cubicBezTo>
                  <a:pt x="221" y="372"/>
                  <a:pt x="221" y="372"/>
                  <a:pt x="221" y="372"/>
                </a:cubicBezTo>
                <a:cubicBezTo>
                  <a:pt x="214" y="380"/>
                  <a:pt x="204" y="385"/>
                  <a:pt x="193" y="385"/>
                </a:cubicBezTo>
                <a:cubicBezTo>
                  <a:pt x="182" y="385"/>
                  <a:pt x="172" y="380"/>
                  <a:pt x="165" y="372"/>
                </a:cubicBezTo>
                <a:cubicBezTo>
                  <a:pt x="146" y="350"/>
                  <a:pt x="146" y="350"/>
                  <a:pt x="146" y="350"/>
                </a:cubicBezTo>
                <a:cubicBezTo>
                  <a:pt x="138" y="341"/>
                  <a:pt x="127" y="336"/>
                  <a:pt x="115" y="337"/>
                </a:cubicBezTo>
                <a:cubicBezTo>
                  <a:pt x="86" y="340"/>
                  <a:pt x="86" y="340"/>
                  <a:pt x="86" y="340"/>
                </a:cubicBezTo>
                <a:cubicBezTo>
                  <a:pt x="75" y="340"/>
                  <a:pt x="64" y="336"/>
                  <a:pt x="57" y="329"/>
                </a:cubicBezTo>
                <a:cubicBezTo>
                  <a:pt x="49" y="321"/>
                  <a:pt x="45" y="310"/>
                  <a:pt x="46" y="299"/>
                </a:cubicBezTo>
                <a:cubicBezTo>
                  <a:pt x="48" y="271"/>
                  <a:pt x="48" y="271"/>
                  <a:pt x="48" y="271"/>
                </a:cubicBezTo>
                <a:cubicBezTo>
                  <a:pt x="49" y="259"/>
                  <a:pt x="44" y="247"/>
                  <a:pt x="35" y="239"/>
                </a:cubicBezTo>
                <a:lnTo>
                  <a:pt x="13" y="221"/>
                </a:lnTo>
                <a:close/>
              </a:path>
            </a:pathLst>
          </a:custGeom>
          <a:solidFill>
            <a:srgbClr val="FC58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148"/>
          <p:cNvSpPr>
            <a:spLocks noEditPoints="1"/>
          </p:cNvSpPr>
          <p:nvPr/>
        </p:nvSpPr>
        <p:spPr bwMode="auto">
          <a:xfrm>
            <a:off x="3485378" y="1614783"/>
            <a:ext cx="2114550" cy="1583531"/>
          </a:xfrm>
          <a:custGeom>
            <a:avLst/>
            <a:gdLst>
              <a:gd name="T0" fmla="*/ 281 w 666"/>
              <a:gd name="T1" fmla="*/ 641 h 665"/>
              <a:gd name="T2" fmla="*/ 200 w 666"/>
              <a:gd name="T3" fmla="*/ 583 h 665"/>
              <a:gd name="T4" fmla="*/ 98 w 666"/>
              <a:gd name="T5" fmla="*/ 568 h 665"/>
              <a:gd name="T6" fmla="*/ 82 w 666"/>
              <a:gd name="T7" fmla="*/ 466 h 665"/>
              <a:gd name="T8" fmla="*/ 24 w 666"/>
              <a:gd name="T9" fmla="*/ 384 h 665"/>
              <a:gd name="T10" fmla="*/ 24 w 666"/>
              <a:gd name="T11" fmla="*/ 281 h 665"/>
              <a:gd name="T12" fmla="*/ 82 w 666"/>
              <a:gd name="T13" fmla="*/ 199 h 665"/>
              <a:gd name="T14" fmla="*/ 98 w 666"/>
              <a:gd name="T15" fmla="*/ 97 h 665"/>
              <a:gd name="T16" fmla="*/ 200 w 666"/>
              <a:gd name="T17" fmla="*/ 82 h 665"/>
              <a:gd name="T18" fmla="*/ 281 w 666"/>
              <a:gd name="T19" fmla="*/ 23 h 665"/>
              <a:gd name="T20" fmla="*/ 385 w 666"/>
              <a:gd name="T21" fmla="*/ 23 h 665"/>
              <a:gd name="T22" fmla="*/ 466 w 666"/>
              <a:gd name="T23" fmla="*/ 82 h 665"/>
              <a:gd name="T24" fmla="*/ 568 w 666"/>
              <a:gd name="T25" fmla="*/ 97 h 665"/>
              <a:gd name="T26" fmla="*/ 584 w 666"/>
              <a:gd name="T27" fmla="*/ 199 h 665"/>
              <a:gd name="T28" fmla="*/ 642 w 666"/>
              <a:gd name="T29" fmla="*/ 281 h 665"/>
              <a:gd name="T30" fmla="*/ 642 w 666"/>
              <a:gd name="T31" fmla="*/ 384 h 665"/>
              <a:gd name="T32" fmla="*/ 584 w 666"/>
              <a:gd name="T33" fmla="*/ 466 h 665"/>
              <a:gd name="T34" fmla="*/ 568 w 666"/>
              <a:gd name="T35" fmla="*/ 568 h 665"/>
              <a:gd name="T36" fmla="*/ 466 w 666"/>
              <a:gd name="T37" fmla="*/ 583 h 665"/>
              <a:gd name="T38" fmla="*/ 385 w 666"/>
              <a:gd name="T39" fmla="*/ 641 h 665"/>
              <a:gd name="T40" fmla="*/ 204 w 666"/>
              <a:gd name="T41" fmla="*/ 575 h 665"/>
              <a:gd name="T42" fmla="*/ 288 w 666"/>
              <a:gd name="T43" fmla="*/ 636 h 665"/>
              <a:gd name="T44" fmla="*/ 378 w 666"/>
              <a:gd name="T45" fmla="*/ 636 h 665"/>
              <a:gd name="T46" fmla="*/ 467 w 666"/>
              <a:gd name="T47" fmla="*/ 575 h 665"/>
              <a:gd name="T48" fmla="*/ 563 w 666"/>
              <a:gd name="T49" fmla="*/ 562 h 665"/>
              <a:gd name="T50" fmla="*/ 576 w 666"/>
              <a:gd name="T51" fmla="*/ 466 h 665"/>
              <a:gd name="T52" fmla="*/ 637 w 666"/>
              <a:gd name="T53" fmla="*/ 378 h 665"/>
              <a:gd name="T54" fmla="*/ 637 w 666"/>
              <a:gd name="T55" fmla="*/ 287 h 665"/>
              <a:gd name="T56" fmla="*/ 576 w 666"/>
              <a:gd name="T57" fmla="*/ 198 h 665"/>
              <a:gd name="T58" fmla="*/ 563 w 666"/>
              <a:gd name="T59" fmla="*/ 103 h 665"/>
              <a:gd name="T60" fmla="*/ 467 w 666"/>
              <a:gd name="T61" fmla="*/ 90 h 665"/>
              <a:gd name="T62" fmla="*/ 378 w 666"/>
              <a:gd name="T63" fmla="*/ 29 h 665"/>
              <a:gd name="T64" fmla="*/ 288 w 666"/>
              <a:gd name="T65" fmla="*/ 29 h 665"/>
              <a:gd name="T66" fmla="*/ 199 w 666"/>
              <a:gd name="T67" fmla="*/ 90 h 665"/>
              <a:gd name="T68" fmla="*/ 103 w 666"/>
              <a:gd name="T69" fmla="*/ 103 h 665"/>
              <a:gd name="T70" fmla="*/ 90 w 666"/>
              <a:gd name="T71" fmla="*/ 198 h 665"/>
              <a:gd name="T72" fmla="*/ 29 w 666"/>
              <a:gd name="T73" fmla="*/ 287 h 665"/>
              <a:gd name="T74" fmla="*/ 29 w 666"/>
              <a:gd name="T75" fmla="*/ 378 h 665"/>
              <a:gd name="T76" fmla="*/ 90 w 666"/>
              <a:gd name="T77" fmla="*/ 466 h 665"/>
              <a:gd name="T78" fmla="*/ 103 w 666"/>
              <a:gd name="T79" fmla="*/ 562 h 665"/>
              <a:gd name="T80" fmla="*/ 199 w 666"/>
              <a:gd name="T81" fmla="*/ 575 h 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66" h="665">
                <a:moveTo>
                  <a:pt x="333" y="665"/>
                </a:moveTo>
                <a:cubicBezTo>
                  <a:pt x="313" y="665"/>
                  <a:pt x="294" y="657"/>
                  <a:pt x="281" y="641"/>
                </a:cubicBezTo>
                <a:cubicBezTo>
                  <a:pt x="250" y="604"/>
                  <a:pt x="250" y="604"/>
                  <a:pt x="250" y="604"/>
                </a:cubicBezTo>
                <a:cubicBezTo>
                  <a:pt x="238" y="590"/>
                  <a:pt x="219" y="582"/>
                  <a:pt x="200" y="583"/>
                </a:cubicBezTo>
                <a:cubicBezTo>
                  <a:pt x="151" y="587"/>
                  <a:pt x="151" y="587"/>
                  <a:pt x="151" y="587"/>
                </a:cubicBezTo>
                <a:cubicBezTo>
                  <a:pt x="131" y="589"/>
                  <a:pt x="112" y="582"/>
                  <a:pt x="98" y="568"/>
                </a:cubicBezTo>
                <a:cubicBezTo>
                  <a:pt x="84" y="554"/>
                  <a:pt x="76" y="534"/>
                  <a:pt x="78" y="514"/>
                </a:cubicBezTo>
                <a:cubicBezTo>
                  <a:pt x="82" y="466"/>
                  <a:pt x="82" y="466"/>
                  <a:pt x="82" y="466"/>
                </a:cubicBezTo>
                <a:cubicBezTo>
                  <a:pt x="84" y="447"/>
                  <a:pt x="76" y="428"/>
                  <a:pt x="61" y="416"/>
                </a:cubicBezTo>
                <a:cubicBezTo>
                  <a:pt x="24" y="384"/>
                  <a:pt x="24" y="384"/>
                  <a:pt x="24" y="384"/>
                </a:cubicBezTo>
                <a:cubicBezTo>
                  <a:pt x="9" y="371"/>
                  <a:pt x="0" y="352"/>
                  <a:pt x="0" y="332"/>
                </a:cubicBezTo>
                <a:cubicBezTo>
                  <a:pt x="0" y="313"/>
                  <a:pt x="9" y="294"/>
                  <a:pt x="24" y="281"/>
                </a:cubicBezTo>
                <a:cubicBezTo>
                  <a:pt x="61" y="249"/>
                  <a:pt x="61" y="249"/>
                  <a:pt x="61" y="249"/>
                </a:cubicBezTo>
                <a:cubicBezTo>
                  <a:pt x="76" y="237"/>
                  <a:pt x="84" y="218"/>
                  <a:pt x="82" y="199"/>
                </a:cubicBezTo>
                <a:cubicBezTo>
                  <a:pt x="78" y="150"/>
                  <a:pt x="78" y="150"/>
                  <a:pt x="78" y="150"/>
                </a:cubicBezTo>
                <a:cubicBezTo>
                  <a:pt x="76" y="131"/>
                  <a:pt x="84" y="111"/>
                  <a:pt x="98" y="97"/>
                </a:cubicBezTo>
                <a:cubicBezTo>
                  <a:pt x="112" y="83"/>
                  <a:pt x="131" y="76"/>
                  <a:pt x="151" y="78"/>
                </a:cubicBezTo>
                <a:cubicBezTo>
                  <a:pt x="200" y="82"/>
                  <a:pt x="200" y="82"/>
                  <a:pt x="200" y="82"/>
                </a:cubicBezTo>
                <a:cubicBezTo>
                  <a:pt x="219" y="83"/>
                  <a:pt x="238" y="75"/>
                  <a:pt x="250" y="61"/>
                </a:cubicBezTo>
                <a:cubicBezTo>
                  <a:pt x="281" y="23"/>
                  <a:pt x="281" y="23"/>
                  <a:pt x="281" y="23"/>
                </a:cubicBezTo>
                <a:cubicBezTo>
                  <a:pt x="294" y="8"/>
                  <a:pt x="313" y="0"/>
                  <a:pt x="333" y="0"/>
                </a:cubicBezTo>
                <a:cubicBezTo>
                  <a:pt x="353" y="0"/>
                  <a:pt x="372" y="8"/>
                  <a:pt x="385" y="23"/>
                </a:cubicBezTo>
                <a:cubicBezTo>
                  <a:pt x="416" y="61"/>
                  <a:pt x="416" y="61"/>
                  <a:pt x="416" y="61"/>
                </a:cubicBezTo>
                <a:cubicBezTo>
                  <a:pt x="428" y="75"/>
                  <a:pt x="447" y="83"/>
                  <a:pt x="466" y="82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35" y="76"/>
                  <a:pt x="554" y="83"/>
                  <a:pt x="568" y="97"/>
                </a:cubicBezTo>
                <a:cubicBezTo>
                  <a:pt x="582" y="111"/>
                  <a:pt x="590" y="131"/>
                  <a:pt x="588" y="150"/>
                </a:cubicBezTo>
                <a:cubicBezTo>
                  <a:pt x="584" y="199"/>
                  <a:pt x="584" y="199"/>
                  <a:pt x="584" y="199"/>
                </a:cubicBezTo>
                <a:cubicBezTo>
                  <a:pt x="582" y="218"/>
                  <a:pt x="590" y="237"/>
                  <a:pt x="605" y="249"/>
                </a:cubicBezTo>
                <a:cubicBezTo>
                  <a:pt x="642" y="281"/>
                  <a:pt x="642" y="281"/>
                  <a:pt x="642" y="281"/>
                </a:cubicBezTo>
                <a:cubicBezTo>
                  <a:pt x="657" y="294"/>
                  <a:pt x="666" y="313"/>
                  <a:pt x="666" y="332"/>
                </a:cubicBezTo>
                <a:cubicBezTo>
                  <a:pt x="666" y="352"/>
                  <a:pt x="657" y="371"/>
                  <a:pt x="642" y="384"/>
                </a:cubicBezTo>
                <a:cubicBezTo>
                  <a:pt x="605" y="416"/>
                  <a:pt x="605" y="416"/>
                  <a:pt x="605" y="416"/>
                </a:cubicBezTo>
                <a:cubicBezTo>
                  <a:pt x="590" y="428"/>
                  <a:pt x="582" y="447"/>
                  <a:pt x="584" y="466"/>
                </a:cubicBezTo>
                <a:cubicBezTo>
                  <a:pt x="588" y="514"/>
                  <a:pt x="588" y="514"/>
                  <a:pt x="588" y="514"/>
                </a:cubicBezTo>
                <a:cubicBezTo>
                  <a:pt x="590" y="534"/>
                  <a:pt x="582" y="554"/>
                  <a:pt x="568" y="568"/>
                </a:cubicBezTo>
                <a:cubicBezTo>
                  <a:pt x="554" y="582"/>
                  <a:pt x="535" y="589"/>
                  <a:pt x="515" y="587"/>
                </a:cubicBezTo>
                <a:cubicBezTo>
                  <a:pt x="466" y="583"/>
                  <a:pt x="466" y="583"/>
                  <a:pt x="466" y="583"/>
                </a:cubicBezTo>
                <a:cubicBezTo>
                  <a:pt x="447" y="582"/>
                  <a:pt x="428" y="590"/>
                  <a:pt x="416" y="604"/>
                </a:cubicBezTo>
                <a:cubicBezTo>
                  <a:pt x="385" y="641"/>
                  <a:pt x="385" y="641"/>
                  <a:pt x="385" y="641"/>
                </a:cubicBezTo>
                <a:cubicBezTo>
                  <a:pt x="372" y="657"/>
                  <a:pt x="353" y="665"/>
                  <a:pt x="333" y="665"/>
                </a:cubicBezTo>
                <a:close/>
                <a:moveTo>
                  <a:pt x="204" y="575"/>
                </a:moveTo>
                <a:cubicBezTo>
                  <a:pt x="224" y="575"/>
                  <a:pt x="243" y="584"/>
                  <a:pt x="256" y="599"/>
                </a:cubicBezTo>
                <a:cubicBezTo>
                  <a:pt x="288" y="636"/>
                  <a:pt x="288" y="636"/>
                  <a:pt x="288" y="636"/>
                </a:cubicBezTo>
                <a:cubicBezTo>
                  <a:pt x="299" y="650"/>
                  <a:pt x="315" y="657"/>
                  <a:pt x="333" y="657"/>
                </a:cubicBezTo>
                <a:cubicBezTo>
                  <a:pt x="351" y="657"/>
                  <a:pt x="367" y="650"/>
                  <a:pt x="378" y="636"/>
                </a:cubicBezTo>
                <a:cubicBezTo>
                  <a:pt x="410" y="599"/>
                  <a:pt x="410" y="599"/>
                  <a:pt x="410" y="599"/>
                </a:cubicBezTo>
                <a:cubicBezTo>
                  <a:pt x="424" y="582"/>
                  <a:pt x="445" y="574"/>
                  <a:pt x="467" y="575"/>
                </a:cubicBezTo>
                <a:cubicBezTo>
                  <a:pt x="516" y="579"/>
                  <a:pt x="516" y="579"/>
                  <a:pt x="516" y="579"/>
                </a:cubicBezTo>
                <a:cubicBezTo>
                  <a:pt x="533" y="581"/>
                  <a:pt x="550" y="575"/>
                  <a:pt x="563" y="562"/>
                </a:cubicBezTo>
                <a:cubicBezTo>
                  <a:pt x="575" y="550"/>
                  <a:pt x="581" y="533"/>
                  <a:pt x="580" y="515"/>
                </a:cubicBezTo>
                <a:cubicBezTo>
                  <a:pt x="576" y="466"/>
                  <a:pt x="576" y="466"/>
                  <a:pt x="576" y="466"/>
                </a:cubicBezTo>
                <a:cubicBezTo>
                  <a:pt x="574" y="445"/>
                  <a:pt x="583" y="424"/>
                  <a:pt x="600" y="409"/>
                </a:cubicBezTo>
                <a:cubicBezTo>
                  <a:pt x="637" y="378"/>
                  <a:pt x="637" y="378"/>
                  <a:pt x="637" y="378"/>
                </a:cubicBezTo>
                <a:cubicBezTo>
                  <a:pt x="650" y="367"/>
                  <a:pt x="658" y="350"/>
                  <a:pt x="658" y="332"/>
                </a:cubicBezTo>
                <a:cubicBezTo>
                  <a:pt x="658" y="315"/>
                  <a:pt x="650" y="298"/>
                  <a:pt x="637" y="287"/>
                </a:cubicBezTo>
                <a:cubicBezTo>
                  <a:pt x="600" y="255"/>
                  <a:pt x="600" y="255"/>
                  <a:pt x="600" y="255"/>
                </a:cubicBezTo>
                <a:cubicBezTo>
                  <a:pt x="583" y="241"/>
                  <a:pt x="574" y="220"/>
                  <a:pt x="576" y="198"/>
                </a:cubicBezTo>
                <a:cubicBezTo>
                  <a:pt x="580" y="150"/>
                  <a:pt x="580" y="150"/>
                  <a:pt x="580" y="150"/>
                </a:cubicBezTo>
                <a:cubicBezTo>
                  <a:pt x="581" y="132"/>
                  <a:pt x="575" y="115"/>
                  <a:pt x="563" y="103"/>
                </a:cubicBezTo>
                <a:cubicBezTo>
                  <a:pt x="550" y="90"/>
                  <a:pt x="533" y="84"/>
                  <a:pt x="516" y="86"/>
                </a:cubicBezTo>
                <a:cubicBezTo>
                  <a:pt x="467" y="90"/>
                  <a:pt x="467" y="90"/>
                  <a:pt x="467" y="90"/>
                </a:cubicBezTo>
                <a:cubicBezTo>
                  <a:pt x="445" y="91"/>
                  <a:pt x="424" y="82"/>
                  <a:pt x="410" y="66"/>
                </a:cubicBezTo>
                <a:cubicBezTo>
                  <a:pt x="378" y="29"/>
                  <a:pt x="378" y="29"/>
                  <a:pt x="378" y="29"/>
                </a:cubicBezTo>
                <a:cubicBezTo>
                  <a:pt x="367" y="15"/>
                  <a:pt x="351" y="8"/>
                  <a:pt x="333" y="8"/>
                </a:cubicBezTo>
                <a:cubicBezTo>
                  <a:pt x="315" y="8"/>
                  <a:pt x="299" y="15"/>
                  <a:pt x="288" y="29"/>
                </a:cubicBezTo>
                <a:cubicBezTo>
                  <a:pt x="256" y="66"/>
                  <a:pt x="256" y="66"/>
                  <a:pt x="256" y="66"/>
                </a:cubicBezTo>
                <a:cubicBezTo>
                  <a:pt x="242" y="82"/>
                  <a:pt x="221" y="91"/>
                  <a:pt x="199" y="90"/>
                </a:cubicBezTo>
                <a:cubicBezTo>
                  <a:pt x="150" y="86"/>
                  <a:pt x="150" y="86"/>
                  <a:pt x="150" y="86"/>
                </a:cubicBezTo>
                <a:cubicBezTo>
                  <a:pt x="133" y="84"/>
                  <a:pt x="116" y="91"/>
                  <a:pt x="103" y="103"/>
                </a:cubicBezTo>
                <a:cubicBezTo>
                  <a:pt x="91" y="115"/>
                  <a:pt x="85" y="132"/>
                  <a:pt x="86" y="150"/>
                </a:cubicBezTo>
                <a:cubicBezTo>
                  <a:pt x="90" y="198"/>
                  <a:pt x="90" y="198"/>
                  <a:pt x="90" y="198"/>
                </a:cubicBezTo>
                <a:cubicBezTo>
                  <a:pt x="92" y="220"/>
                  <a:pt x="83" y="241"/>
                  <a:pt x="66" y="255"/>
                </a:cubicBezTo>
                <a:cubicBezTo>
                  <a:pt x="29" y="287"/>
                  <a:pt x="29" y="287"/>
                  <a:pt x="29" y="287"/>
                </a:cubicBezTo>
                <a:cubicBezTo>
                  <a:pt x="16" y="298"/>
                  <a:pt x="8" y="315"/>
                  <a:pt x="8" y="332"/>
                </a:cubicBezTo>
                <a:cubicBezTo>
                  <a:pt x="8" y="350"/>
                  <a:pt x="16" y="367"/>
                  <a:pt x="29" y="378"/>
                </a:cubicBezTo>
                <a:cubicBezTo>
                  <a:pt x="66" y="409"/>
                  <a:pt x="66" y="409"/>
                  <a:pt x="66" y="409"/>
                </a:cubicBezTo>
                <a:cubicBezTo>
                  <a:pt x="83" y="424"/>
                  <a:pt x="92" y="445"/>
                  <a:pt x="90" y="466"/>
                </a:cubicBezTo>
                <a:cubicBezTo>
                  <a:pt x="86" y="515"/>
                  <a:pt x="86" y="515"/>
                  <a:pt x="86" y="515"/>
                </a:cubicBezTo>
                <a:cubicBezTo>
                  <a:pt x="85" y="533"/>
                  <a:pt x="91" y="550"/>
                  <a:pt x="103" y="562"/>
                </a:cubicBezTo>
                <a:cubicBezTo>
                  <a:pt x="116" y="575"/>
                  <a:pt x="133" y="581"/>
                  <a:pt x="150" y="579"/>
                </a:cubicBezTo>
                <a:cubicBezTo>
                  <a:pt x="199" y="575"/>
                  <a:pt x="199" y="575"/>
                  <a:pt x="199" y="575"/>
                </a:cubicBezTo>
                <a:cubicBezTo>
                  <a:pt x="201" y="575"/>
                  <a:pt x="203" y="575"/>
                  <a:pt x="204" y="575"/>
                </a:cubicBezTo>
                <a:close/>
              </a:path>
            </a:pathLst>
          </a:custGeom>
          <a:solidFill>
            <a:srgbClr val="FC5801">
              <a:alpha val="1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ooter Placeholder 65"/>
          <p:cNvSpPr txBox="1">
            <a:spLocks/>
          </p:cNvSpPr>
          <p:nvPr/>
        </p:nvSpPr>
        <p:spPr>
          <a:xfrm>
            <a:off x="3921465" y="2220571"/>
            <a:ext cx="1220788" cy="3935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5" name="Freeform 1202"/>
          <p:cNvSpPr>
            <a:spLocks noEditPoints="1"/>
          </p:cNvSpPr>
          <p:nvPr/>
        </p:nvSpPr>
        <p:spPr bwMode="auto">
          <a:xfrm>
            <a:off x="4510903" y="2917620"/>
            <a:ext cx="63500" cy="661988"/>
          </a:xfrm>
          <a:custGeom>
            <a:avLst/>
            <a:gdLst>
              <a:gd name="T0" fmla="*/ 14 w 20"/>
              <a:gd name="T1" fmla="*/ 85 h 278"/>
              <a:gd name="T2" fmla="*/ 6 w 20"/>
              <a:gd name="T3" fmla="*/ 85 h 278"/>
              <a:gd name="T4" fmla="*/ 10 w 20"/>
              <a:gd name="T5" fmla="*/ 105 h 278"/>
              <a:gd name="T6" fmla="*/ 10 w 20"/>
              <a:gd name="T7" fmla="*/ 97 h 278"/>
              <a:gd name="T8" fmla="*/ 10 w 20"/>
              <a:gd name="T9" fmla="*/ 105 h 278"/>
              <a:gd name="T10" fmla="*/ 14 w 20"/>
              <a:gd name="T11" fmla="*/ 117 h 278"/>
              <a:gd name="T12" fmla="*/ 6 w 20"/>
              <a:gd name="T13" fmla="*/ 117 h 278"/>
              <a:gd name="T14" fmla="*/ 10 w 20"/>
              <a:gd name="T15" fmla="*/ 57 h 278"/>
              <a:gd name="T16" fmla="*/ 10 w 20"/>
              <a:gd name="T17" fmla="*/ 49 h 278"/>
              <a:gd name="T18" fmla="*/ 10 w 20"/>
              <a:gd name="T19" fmla="*/ 57 h 278"/>
              <a:gd name="T20" fmla="*/ 14 w 20"/>
              <a:gd name="T21" fmla="*/ 21 h 278"/>
              <a:gd name="T22" fmla="*/ 6 w 20"/>
              <a:gd name="T23" fmla="*/ 21 h 278"/>
              <a:gd name="T24" fmla="*/ 10 w 20"/>
              <a:gd name="T25" fmla="*/ 41 h 278"/>
              <a:gd name="T26" fmla="*/ 10 w 20"/>
              <a:gd name="T27" fmla="*/ 33 h 278"/>
              <a:gd name="T28" fmla="*/ 10 w 20"/>
              <a:gd name="T29" fmla="*/ 41 h 278"/>
              <a:gd name="T30" fmla="*/ 14 w 20"/>
              <a:gd name="T31" fmla="*/ 134 h 278"/>
              <a:gd name="T32" fmla="*/ 6 w 20"/>
              <a:gd name="T33" fmla="*/ 134 h 278"/>
              <a:gd name="T34" fmla="*/ 10 w 20"/>
              <a:gd name="T35" fmla="*/ 73 h 278"/>
              <a:gd name="T36" fmla="*/ 10 w 20"/>
              <a:gd name="T37" fmla="*/ 65 h 278"/>
              <a:gd name="T38" fmla="*/ 10 w 20"/>
              <a:gd name="T39" fmla="*/ 73 h 278"/>
              <a:gd name="T40" fmla="*/ 14 w 20"/>
              <a:gd name="T41" fmla="*/ 166 h 278"/>
              <a:gd name="T42" fmla="*/ 6 w 20"/>
              <a:gd name="T43" fmla="*/ 166 h 278"/>
              <a:gd name="T44" fmla="*/ 10 w 20"/>
              <a:gd name="T45" fmla="*/ 154 h 278"/>
              <a:gd name="T46" fmla="*/ 10 w 20"/>
              <a:gd name="T47" fmla="*/ 146 h 278"/>
              <a:gd name="T48" fmla="*/ 10 w 20"/>
              <a:gd name="T49" fmla="*/ 154 h 278"/>
              <a:gd name="T50" fmla="*/ 14 w 20"/>
              <a:gd name="T51" fmla="*/ 230 h 278"/>
              <a:gd name="T52" fmla="*/ 6 w 20"/>
              <a:gd name="T53" fmla="*/ 230 h 278"/>
              <a:gd name="T54" fmla="*/ 10 w 20"/>
              <a:gd name="T55" fmla="*/ 250 h 278"/>
              <a:gd name="T56" fmla="*/ 10 w 20"/>
              <a:gd name="T57" fmla="*/ 242 h 278"/>
              <a:gd name="T58" fmla="*/ 10 w 20"/>
              <a:gd name="T59" fmla="*/ 250 h 278"/>
              <a:gd name="T60" fmla="*/ 14 w 20"/>
              <a:gd name="T61" fmla="*/ 214 h 278"/>
              <a:gd name="T62" fmla="*/ 6 w 20"/>
              <a:gd name="T63" fmla="*/ 214 h 278"/>
              <a:gd name="T64" fmla="*/ 10 w 20"/>
              <a:gd name="T65" fmla="*/ 202 h 278"/>
              <a:gd name="T66" fmla="*/ 10 w 20"/>
              <a:gd name="T67" fmla="*/ 194 h 278"/>
              <a:gd name="T68" fmla="*/ 10 w 20"/>
              <a:gd name="T69" fmla="*/ 202 h 278"/>
              <a:gd name="T70" fmla="*/ 14 w 20"/>
              <a:gd name="T71" fmla="*/ 182 h 278"/>
              <a:gd name="T72" fmla="*/ 6 w 20"/>
              <a:gd name="T73" fmla="*/ 182 h 278"/>
              <a:gd name="T74" fmla="*/ 10 w 20"/>
              <a:gd name="T75" fmla="*/ 8 h 278"/>
              <a:gd name="T76" fmla="*/ 14 w 20"/>
              <a:gd name="T77" fmla="*/ 4 h 278"/>
              <a:gd name="T78" fmla="*/ 7 w 20"/>
              <a:gd name="T79" fmla="*/ 2 h 278"/>
              <a:gd name="T80" fmla="*/ 7 w 20"/>
              <a:gd name="T81" fmla="*/ 7 h 278"/>
              <a:gd name="T82" fmla="*/ 10 w 20"/>
              <a:gd name="T83" fmla="*/ 259 h 278"/>
              <a:gd name="T84" fmla="*/ 10 w 20"/>
              <a:gd name="T85" fmla="*/ 278 h 278"/>
              <a:gd name="T86" fmla="*/ 10 w 20"/>
              <a:gd name="T87" fmla="*/ 25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" h="278">
                <a:moveTo>
                  <a:pt x="10" y="89"/>
                </a:moveTo>
                <a:cubicBezTo>
                  <a:pt x="12" y="89"/>
                  <a:pt x="14" y="87"/>
                  <a:pt x="14" y="85"/>
                </a:cubicBezTo>
                <a:cubicBezTo>
                  <a:pt x="14" y="83"/>
                  <a:pt x="12" y="81"/>
                  <a:pt x="10" y="81"/>
                </a:cubicBezTo>
                <a:cubicBezTo>
                  <a:pt x="8" y="81"/>
                  <a:pt x="6" y="83"/>
                  <a:pt x="6" y="85"/>
                </a:cubicBezTo>
                <a:cubicBezTo>
                  <a:pt x="6" y="87"/>
                  <a:pt x="8" y="89"/>
                  <a:pt x="10" y="89"/>
                </a:cubicBezTo>
                <a:close/>
                <a:moveTo>
                  <a:pt x="10" y="105"/>
                </a:moveTo>
                <a:cubicBezTo>
                  <a:pt x="12" y="105"/>
                  <a:pt x="14" y="103"/>
                  <a:pt x="14" y="101"/>
                </a:cubicBezTo>
                <a:cubicBezTo>
                  <a:pt x="14" y="99"/>
                  <a:pt x="12" y="97"/>
                  <a:pt x="10" y="97"/>
                </a:cubicBezTo>
                <a:cubicBezTo>
                  <a:pt x="8" y="97"/>
                  <a:pt x="6" y="99"/>
                  <a:pt x="6" y="101"/>
                </a:cubicBezTo>
                <a:cubicBezTo>
                  <a:pt x="6" y="103"/>
                  <a:pt x="8" y="105"/>
                  <a:pt x="10" y="105"/>
                </a:cubicBezTo>
                <a:close/>
                <a:moveTo>
                  <a:pt x="10" y="121"/>
                </a:moveTo>
                <a:cubicBezTo>
                  <a:pt x="12" y="121"/>
                  <a:pt x="14" y="120"/>
                  <a:pt x="14" y="117"/>
                </a:cubicBezTo>
                <a:cubicBezTo>
                  <a:pt x="14" y="115"/>
                  <a:pt x="12" y="113"/>
                  <a:pt x="10" y="113"/>
                </a:cubicBezTo>
                <a:cubicBezTo>
                  <a:pt x="8" y="113"/>
                  <a:pt x="6" y="115"/>
                  <a:pt x="6" y="117"/>
                </a:cubicBezTo>
                <a:cubicBezTo>
                  <a:pt x="6" y="120"/>
                  <a:pt x="8" y="121"/>
                  <a:pt x="10" y="121"/>
                </a:cubicBezTo>
                <a:close/>
                <a:moveTo>
                  <a:pt x="10" y="57"/>
                </a:moveTo>
                <a:cubicBezTo>
                  <a:pt x="12" y="57"/>
                  <a:pt x="14" y="55"/>
                  <a:pt x="14" y="53"/>
                </a:cubicBezTo>
                <a:cubicBezTo>
                  <a:pt x="14" y="51"/>
                  <a:pt x="12" y="49"/>
                  <a:pt x="10" y="49"/>
                </a:cubicBezTo>
                <a:cubicBezTo>
                  <a:pt x="8" y="49"/>
                  <a:pt x="6" y="51"/>
                  <a:pt x="6" y="53"/>
                </a:cubicBezTo>
                <a:cubicBezTo>
                  <a:pt x="6" y="55"/>
                  <a:pt x="8" y="57"/>
                  <a:pt x="10" y="57"/>
                </a:cubicBezTo>
                <a:close/>
                <a:moveTo>
                  <a:pt x="10" y="25"/>
                </a:moveTo>
                <a:cubicBezTo>
                  <a:pt x="12" y="25"/>
                  <a:pt x="14" y="23"/>
                  <a:pt x="14" y="21"/>
                </a:cubicBezTo>
                <a:cubicBezTo>
                  <a:pt x="14" y="18"/>
                  <a:pt x="12" y="17"/>
                  <a:pt x="10" y="17"/>
                </a:cubicBezTo>
                <a:cubicBezTo>
                  <a:pt x="8" y="17"/>
                  <a:pt x="6" y="18"/>
                  <a:pt x="6" y="21"/>
                </a:cubicBezTo>
                <a:cubicBezTo>
                  <a:pt x="6" y="23"/>
                  <a:pt x="8" y="25"/>
                  <a:pt x="10" y="25"/>
                </a:cubicBezTo>
                <a:close/>
                <a:moveTo>
                  <a:pt x="10" y="41"/>
                </a:moveTo>
                <a:cubicBezTo>
                  <a:pt x="12" y="41"/>
                  <a:pt x="14" y="39"/>
                  <a:pt x="14" y="37"/>
                </a:cubicBezTo>
                <a:cubicBezTo>
                  <a:pt x="14" y="35"/>
                  <a:pt x="12" y="33"/>
                  <a:pt x="10" y="33"/>
                </a:cubicBezTo>
                <a:cubicBezTo>
                  <a:pt x="8" y="33"/>
                  <a:pt x="6" y="35"/>
                  <a:pt x="6" y="37"/>
                </a:cubicBezTo>
                <a:cubicBezTo>
                  <a:pt x="6" y="39"/>
                  <a:pt x="8" y="41"/>
                  <a:pt x="10" y="41"/>
                </a:cubicBezTo>
                <a:close/>
                <a:moveTo>
                  <a:pt x="10" y="138"/>
                </a:moveTo>
                <a:cubicBezTo>
                  <a:pt x="12" y="138"/>
                  <a:pt x="14" y="136"/>
                  <a:pt x="14" y="134"/>
                </a:cubicBezTo>
                <a:cubicBezTo>
                  <a:pt x="14" y="131"/>
                  <a:pt x="12" y="130"/>
                  <a:pt x="10" y="130"/>
                </a:cubicBezTo>
                <a:cubicBezTo>
                  <a:pt x="8" y="130"/>
                  <a:pt x="6" y="131"/>
                  <a:pt x="6" y="134"/>
                </a:cubicBezTo>
                <a:cubicBezTo>
                  <a:pt x="6" y="136"/>
                  <a:pt x="8" y="138"/>
                  <a:pt x="10" y="138"/>
                </a:cubicBezTo>
                <a:close/>
                <a:moveTo>
                  <a:pt x="10" y="73"/>
                </a:moveTo>
                <a:cubicBezTo>
                  <a:pt x="12" y="73"/>
                  <a:pt x="14" y="71"/>
                  <a:pt x="14" y="69"/>
                </a:cubicBezTo>
                <a:cubicBezTo>
                  <a:pt x="14" y="67"/>
                  <a:pt x="12" y="65"/>
                  <a:pt x="10" y="65"/>
                </a:cubicBezTo>
                <a:cubicBezTo>
                  <a:pt x="8" y="65"/>
                  <a:pt x="6" y="67"/>
                  <a:pt x="6" y="69"/>
                </a:cubicBezTo>
                <a:cubicBezTo>
                  <a:pt x="6" y="71"/>
                  <a:pt x="8" y="73"/>
                  <a:pt x="10" y="73"/>
                </a:cubicBezTo>
                <a:close/>
                <a:moveTo>
                  <a:pt x="10" y="170"/>
                </a:moveTo>
                <a:cubicBezTo>
                  <a:pt x="12" y="170"/>
                  <a:pt x="14" y="168"/>
                  <a:pt x="14" y="166"/>
                </a:cubicBezTo>
                <a:cubicBezTo>
                  <a:pt x="14" y="164"/>
                  <a:pt x="12" y="162"/>
                  <a:pt x="10" y="162"/>
                </a:cubicBezTo>
                <a:cubicBezTo>
                  <a:pt x="8" y="162"/>
                  <a:pt x="6" y="164"/>
                  <a:pt x="6" y="166"/>
                </a:cubicBezTo>
                <a:cubicBezTo>
                  <a:pt x="6" y="168"/>
                  <a:pt x="8" y="170"/>
                  <a:pt x="10" y="170"/>
                </a:cubicBezTo>
                <a:close/>
                <a:moveTo>
                  <a:pt x="10" y="154"/>
                </a:moveTo>
                <a:cubicBezTo>
                  <a:pt x="12" y="154"/>
                  <a:pt x="14" y="152"/>
                  <a:pt x="14" y="150"/>
                </a:cubicBezTo>
                <a:cubicBezTo>
                  <a:pt x="14" y="147"/>
                  <a:pt x="12" y="146"/>
                  <a:pt x="10" y="146"/>
                </a:cubicBezTo>
                <a:cubicBezTo>
                  <a:pt x="8" y="146"/>
                  <a:pt x="6" y="147"/>
                  <a:pt x="6" y="150"/>
                </a:cubicBezTo>
                <a:cubicBezTo>
                  <a:pt x="6" y="152"/>
                  <a:pt x="8" y="154"/>
                  <a:pt x="10" y="154"/>
                </a:cubicBezTo>
                <a:close/>
                <a:moveTo>
                  <a:pt x="10" y="234"/>
                </a:moveTo>
                <a:cubicBezTo>
                  <a:pt x="12" y="234"/>
                  <a:pt x="14" y="233"/>
                  <a:pt x="14" y="230"/>
                </a:cubicBezTo>
                <a:cubicBezTo>
                  <a:pt x="14" y="228"/>
                  <a:pt x="12" y="226"/>
                  <a:pt x="10" y="226"/>
                </a:cubicBezTo>
                <a:cubicBezTo>
                  <a:pt x="8" y="226"/>
                  <a:pt x="6" y="228"/>
                  <a:pt x="6" y="230"/>
                </a:cubicBezTo>
                <a:cubicBezTo>
                  <a:pt x="6" y="233"/>
                  <a:pt x="8" y="234"/>
                  <a:pt x="10" y="234"/>
                </a:cubicBezTo>
                <a:close/>
                <a:moveTo>
                  <a:pt x="10" y="250"/>
                </a:moveTo>
                <a:cubicBezTo>
                  <a:pt x="12" y="250"/>
                  <a:pt x="14" y="249"/>
                  <a:pt x="14" y="246"/>
                </a:cubicBezTo>
                <a:cubicBezTo>
                  <a:pt x="14" y="244"/>
                  <a:pt x="12" y="242"/>
                  <a:pt x="10" y="242"/>
                </a:cubicBezTo>
                <a:cubicBezTo>
                  <a:pt x="8" y="242"/>
                  <a:pt x="6" y="244"/>
                  <a:pt x="6" y="246"/>
                </a:cubicBezTo>
                <a:cubicBezTo>
                  <a:pt x="6" y="249"/>
                  <a:pt x="8" y="250"/>
                  <a:pt x="10" y="250"/>
                </a:cubicBezTo>
                <a:close/>
                <a:moveTo>
                  <a:pt x="10" y="218"/>
                </a:moveTo>
                <a:cubicBezTo>
                  <a:pt x="12" y="218"/>
                  <a:pt x="14" y="216"/>
                  <a:pt x="14" y="214"/>
                </a:cubicBezTo>
                <a:cubicBezTo>
                  <a:pt x="14" y="212"/>
                  <a:pt x="12" y="210"/>
                  <a:pt x="10" y="210"/>
                </a:cubicBezTo>
                <a:cubicBezTo>
                  <a:pt x="8" y="210"/>
                  <a:pt x="6" y="212"/>
                  <a:pt x="6" y="214"/>
                </a:cubicBezTo>
                <a:cubicBezTo>
                  <a:pt x="6" y="216"/>
                  <a:pt x="8" y="218"/>
                  <a:pt x="10" y="218"/>
                </a:cubicBezTo>
                <a:close/>
                <a:moveTo>
                  <a:pt x="10" y="202"/>
                </a:moveTo>
                <a:cubicBezTo>
                  <a:pt x="12" y="202"/>
                  <a:pt x="14" y="200"/>
                  <a:pt x="14" y="198"/>
                </a:cubicBezTo>
                <a:cubicBezTo>
                  <a:pt x="14" y="196"/>
                  <a:pt x="12" y="194"/>
                  <a:pt x="10" y="194"/>
                </a:cubicBezTo>
                <a:cubicBezTo>
                  <a:pt x="8" y="194"/>
                  <a:pt x="6" y="196"/>
                  <a:pt x="6" y="198"/>
                </a:cubicBezTo>
                <a:cubicBezTo>
                  <a:pt x="6" y="200"/>
                  <a:pt x="8" y="202"/>
                  <a:pt x="10" y="202"/>
                </a:cubicBezTo>
                <a:close/>
                <a:moveTo>
                  <a:pt x="10" y="186"/>
                </a:moveTo>
                <a:cubicBezTo>
                  <a:pt x="12" y="186"/>
                  <a:pt x="14" y="184"/>
                  <a:pt x="14" y="182"/>
                </a:cubicBezTo>
                <a:cubicBezTo>
                  <a:pt x="14" y="180"/>
                  <a:pt x="12" y="178"/>
                  <a:pt x="10" y="178"/>
                </a:cubicBezTo>
                <a:cubicBezTo>
                  <a:pt x="8" y="178"/>
                  <a:pt x="6" y="180"/>
                  <a:pt x="6" y="182"/>
                </a:cubicBezTo>
                <a:cubicBezTo>
                  <a:pt x="6" y="184"/>
                  <a:pt x="8" y="186"/>
                  <a:pt x="10" y="186"/>
                </a:cubicBezTo>
                <a:close/>
                <a:moveTo>
                  <a:pt x="10" y="8"/>
                </a:moveTo>
                <a:cubicBezTo>
                  <a:pt x="11" y="8"/>
                  <a:pt x="12" y="8"/>
                  <a:pt x="13" y="7"/>
                </a:cubicBezTo>
                <a:cubicBezTo>
                  <a:pt x="14" y="7"/>
                  <a:pt x="14" y="6"/>
                  <a:pt x="14" y="4"/>
                </a:cubicBezTo>
                <a:cubicBezTo>
                  <a:pt x="14" y="3"/>
                  <a:pt x="14" y="2"/>
                  <a:pt x="13" y="2"/>
                </a:cubicBezTo>
                <a:cubicBezTo>
                  <a:pt x="11" y="0"/>
                  <a:pt x="9" y="0"/>
                  <a:pt x="7" y="2"/>
                </a:cubicBezTo>
                <a:cubicBezTo>
                  <a:pt x="6" y="2"/>
                  <a:pt x="6" y="3"/>
                  <a:pt x="6" y="4"/>
                </a:cubicBezTo>
                <a:cubicBezTo>
                  <a:pt x="6" y="6"/>
                  <a:pt x="6" y="7"/>
                  <a:pt x="7" y="7"/>
                </a:cubicBezTo>
                <a:cubicBezTo>
                  <a:pt x="8" y="8"/>
                  <a:pt x="9" y="8"/>
                  <a:pt x="10" y="8"/>
                </a:cubicBezTo>
                <a:close/>
                <a:moveTo>
                  <a:pt x="10" y="259"/>
                </a:moveTo>
                <a:cubicBezTo>
                  <a:pt x="5" y="259"/>
                  <a:pt x="0" y="263"/>
                  <a:pt x="0" y="268"/>
                </a:cubicBezTo>
                <a:cubicBezTo>
                  <a:pt x="0" y="274"/>
                  <a:pt x="5" y="278"/>
                  <a:pt x="10" y="278"/>
                </a:cubicBezTo>
                <a:cubicBezTo>
                  <a:pt x="15" y="278"/>
                  <a:pt x="20" y="274"/>
                  <a:pt x="20" y="268"/>
                </a:cubicBezTo>
                <a:cubicBezTo>
                  <a:pt x="20" y="263"/>
                  <a:pt x="15" y="259"/>
                  <a:pt x="10" y="259"/>
                </a:cubicBezTo>
                <a:close/>
              </a:path>
            </a:pathLst>
          </a:custGeom>
          <a:solidFill>
            <a:srgbClr val="FC58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Box 25"/>
          <p:cNvSpPr txBox="1">
            <a:spLocks/>
          </p:cNvSpPr>
          <p:nvPr/>
        </p:nvSpPr>
        <p:spPr>
          <a:xfrm>
            <a:off x="3006855" y="3583731"/>
            <a:ext cx="313509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ru-RU" sz="1600" dirty="0">
                <a:solidFill>
                  <a:srgbClr val="054B7C"/>
                </a:solidFill>
              </a:rPr>
              <a:t>Сбор «абсурдных» требований, вовлечение бизнеса </a:t>
            </a:r>
          </a:p>
          <a:p>
            <a:pPr lvl="0" algn="ctr"/>
            <a:r>
              <a:rPr lang="ru-RU" sz="1600" dirty="0">
                <a:solidFill>
                  <a:srgbClr val="054B7C"/>
                </a:solidFill>
              </a:rPr>
              <a:t>и общества</a:t>
            </a:r>
          </a:p>
        </p:txBody>
      </p:sp>
      <p:sp>
        <p:nvSpPr>
          <p:cNvPr id="27" name="Freeform 1152"/>
          <p:cNvSpPr>
            <a:spLocks noEditPoints="1"/>
          </p:cNvSpPr>
          <p:nvPr/>
        </p:nvSpPr>
        <p:spPr bwMode="auto">
          <a:xfrm>
            <a:off x="6266938" y="1493899"/>
            <a:ext cx="2411413" cy="1812131"/>
          </a:xfrm>
          <a:custGeom>
            <a:avLst/>
            <a:gdLst>
              <a:gd name="T0" fmla="*/ 320 w 760"/>
              <a:gd name="T1" fmla="*/ 733 h 761"/>
              <a:gd name="T2" fmla="*/ 228 w 760"/>
              <a:gd name="T3" fmla="*/ 667 h 761"/>
              <a:gd name="T4" fmla="*/ 111 w 760"/>
              <a:gd name="T5" fmla="*/ 649 h 761"/>
              <a:gd name="T6" fmla="*/ 93 w 760"/>
              <a:gd name="T7" fmla="*/ 532 h 761"/>
              <a:gd name="T8" fmla="*/ 27 w 760"/>
              <a:gd name="T9" fmla="*/ 440 h 761"/>
              <a:gd name="T10" fmla="*/ 27 w 760"/>
              <a:gd name="T11" fmla="*/ 321 h 761"/>
              <a:gd name="T12" fmla="*/ 93 w 760"/>
              <a:gd name="T13" fmla="*/ 229 h 761"/>
              <a:gd name="T14" fmla="*/ 111 w 760"/>
              <a:gd name="T15" fmla="*/ 112 h 761"/>
              <a:gd name="T16" fmla="*/ 228 w 760"/>
              <a:gd name="T17" fmla="*/ 93 h 761"/>
              <a:gd name="T18" fmla="*/ 320 w 760"/>
              <a:gd name="T19" fmla="*/ 28 h 761"/>
              <a:gd name="T20" fmla="*/ 439 w 760"/>
              <a:gd name="T21" fmla="*/ 28 h 761"/>
              <a:gd name="T22" fmla="*/ 531 w 760"/>
              <a:gd name="T23" fmla="*/ 93 h 761"/>
              <a:gd name="T24" fmla="*/ 649 w 760"/>
              <a:gd name="T25" fmla="*/ 112 h 761"/>
              <a:gd name="T26" fmla="*/ 667 w 760"/>
              <a:gd name="T27" fmla="*/ 229 h 761"/>
              <a:gd name="T28" fmla="*/ 732 w 760"/>
              <a:gd name="T29" fmla="*/ 321 h 761"/>
              <a:gd name="T30" fmla="*/ 732 w 760"/>
              <a:gd name="T31" fmla="*/ 440 h 761"/>
              <a:gd name="T32" fmla="*/ 667 w 760"/>
              <a:gd name="T33" fmla="*/ 532 h 761"/>
              <a:gd name="T34" fmla="*/ 649 w 760"/>
              <a:gd name="T35" fmla="*/ 649 h 761"/>
              <a:gd name="T36" fmla="*/ 531 w 760"/>
              <a:gd name="T37" fmla="*/ 667 h 761"/>
              <a:gd name="T38" fmla="*/ 439 w 760"/>
              <a:gd name="T39" fmla="*/ 733 h 761"/>
              <a:gd name="T40" fmla="*/ 234 w 760"/>
              <a:gd name="T41" fmla="*/ 655 h 761"/>
              <a:gd name="T42" fmla="*/ 329 w 760"/>
              <a:gd name="T43" fmla="*/ 725 h 761"/>
              <a:gd name="T44" fmla="*/ 430 w 760"/>
              <a:gd name="T45" fmla="*/ 725 h 761"/>
              <a:gd name="T46" fmla="*/ 532 w 760"/>
              <a:gd name="T47" fmla="*/ 655 h 761"/>
              <a:gd name="T48" fmla="*/ 640 w 760"/>
              <a:gd name="T49" fmla="*/ 641 h 761"/>
              <a:gd name="T50" fmla="*/ 655 w 760"/>
              <a:gd name="T51" fmla="*/ 533 h 761"/>
              <a:gd name="T52" fmla="*/ 724 w 760"/>
              <a:gd name="T53" fmla="*/ 431 h 761"/>
              <a:gd name="T54" fmla="*/ 724 w 760"/>
              <a:gd name="T55" fmla="*/ 330 h 761"/>
              <a:gd name="T56" fmla="*/ 655 w 760"/>
              <a:gd name="T57" fmla="*/ 228 h 761"/>
              <a:gd name="T58" fmla="*/ 640 w 760"/>
              <a:gd name="T59" fmla="*/ 120 h 761"/>
              <a:gd name="T60" fmla="*/ 532 w 760"/>
              <a:gd name="T61" fmla="*/ 105 h 761"/>
              <a:gd name="T62" fmla="*/ 430 w 760"/>
              <a:gd name="T63" fmla="*/ 36 h 761"/>
              <a:gd name="T64" fmla="*/ 329 w 760"/>
              <a:gd name="T65" fmla="*/ 36 h 761"/>
              <a:gd name="T66" fmla="*/ 227 w 760"/>
              <a:gd name="T67" fmla="*/ 105 h 761"/>
              <a:gd name="T68" fmla="*/ 119 w 760"/>
              <a:gd name="T69" fmla="*/ 120 h 761"/>
              <a:gd name="T70" fmla="*/ 105 w 760"/>
              <a:gd name="T71" fmla="*/ 228 h 761"/>
              <a:gd name="T72" fmla="*/ 35 w 760"/>
              <a:gd name="T73" fmla="*/ 330 h 761"/>
              <a:gd name="T74" fmla="*/ 35 w 760"/>
              <a:gd name="T75" fmla="*/ 431 h 761"/>
              <a:gd name="T76" fmla="*/ 105 w 760"/>
              <a:gd name="T77" fmla="*/ 533 h 761"/>
              <a:gd name="T78" fmla="*/ 119 w 760"/>
              <a:gd name="T79" fmla="*/ 641 h 761"/>
              <a:gd name="T80" fmla="*/ 227 w 760"/>
              <a:gd name="T81" fmla="*/ 655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0" h="761">
                <a:moveTo>
                  <a:pt x="380" y="761"/>
                </a:moveTo>
                <a:cubicBezTo>
                  <a:pt x="357" y="761"/>
                  <a:pt x="335" y="751"/>
                  <a:pt x="320" y="733"/>
                </a:cubicBezTo>
                <a:cubicBezTo>
                  <a:pt x="284" y="691"/>
                  <a:pt x="284" y="691"/>
                  <a:pt x="284" y="691"/>
                </a:cubicBezTo>
                <a:cubicBezTo>
                  <a:pt x="270" y="674"/>
                  <a:pt x="249" y="666"/>
                  <a:pt x="228" y="667"/>
                </a:cubicBezTo>
                <a:cubicBezTo>
                  <a:pt x="173" y="672"/>
                  <a:pt x="173" y="672"/>
                  <a:pt x="173" y="672"/>
                </a:cubicBezTo>
                <a:cubicBezTo>
                  <a:pt x="149" y="674"/>
                  <a:pt x="127" y="666"/>
                  <a:pt x="111" y="649"/>
                </a:cubicBezTo>
                <a:cubicBezTo>
                  <a:pt x="95" y="633"/>
                  <a:pt x="86" y="610"/>
                  <a:pt x="88" y="587"/>
                </a:cubicBezTo>
                <a:cubicBezTo>
                  <a:pt x="93" y="532"/>
                  <a:pt x="93" y="532"/>
                  <a:pt x="93" y="532"/>
                </a:cubicBezTo>
                <a:cubicBezTo>
                  <a:pt x="95" y="511"/>
                  <a:pt x="86" y="490"/>
                  <a:pt x="70" y="476"/>
                </a:cubicBezTo>
                <a:cubicBezTo>
                  <a:pt x="27" y="440"/>
                  <a:pt x="27" y="440"/>
                  <a:pt x="27" y="440"/>
                </a:cubicBezTo>
                <a:cubicBezTo>
                  <a:pt x="10" y="425"/>
                  <a:pt x="0" y="404"/>
                  <a:pt x="0" y="380"/>
                </a:cubicBezTo>
                <a:cubicBezTo>
                  <a:pt x="0" y="357"/>
                  <a:pt x="10" y="336"/>
                  <a:pt x="27" y="321"/>
                </a:cubicBezTo>
                <a:cubicBezTo>
                  <a:pt x="70" y="285"/>
                  <a:pt x="70" y="285"/>
                  <a:pt x="70" y="285"/>
                </a:cubicBezTo>
                <a:cubicBezTo>
                  <a:pt x="86" y="271"/>
                  <a:pt x="95" y="250"/>
                  <a:pt x="93" y="229"/>
                </a:cubicBezTo>
                <a:cubicBezTo>
                  <a:pt x="88" y="173"/>
                  <a:pt x="88" y="173"/>
                  <a:pt x="88" y="173"/>
                </a:cubicBezTo>
                <a:cubicBezTo>
                  <a:pt x="86" y="150"/>
                  <a:pt x="95" y="128"/>
                  <a:pt x="111" y="112"/>
                </a:cubicBezTo>
                <a:cubicBezTo>
                  <a:pt x="127" y="95"/>
                  <a:pt x="150" y="87"/>
                  <a:pt x="173" y="89"/>
                </a:cubicBezTo>
                <a:cubicBezTo>
                  <a:pt x="228" y="93"/>
                  <a:pt x="228" y="93"/>
                  <a:pt x="228" y="93"/>
                </a:cubicBezTo>
                <a:cubicBezTo>
                  <a:pt x="249" y="95"/>
                  <a:pt x="270" y="87"/>
                  <a:pt x="284" y="70"/>
                </a:cubicBezTo>
                <a:cubicBezTo>
                  <a:pt x="320" y="28"/>
                  <a:pt x="320" y="28"/>
                  <a:pt x="320" y="28"/>
                </a:cubicBezTo>
                <a:cubicBezTo>
                  <a:pt x="335" y="10"/>
                  <a:pt x="357" y="0"/>
                  <a:pt x="380" y="0"/>
                </a:cubicBezTo>
                <a:cubicBezTo>
                  <a:pt x="403" y="0"/>
                  <a:pt x="425" y="10"/>
                  <a:pt x="439" y="28"/>
                </a:cubicBezTo>
                <a:cubicBezTo>
                  <a:pt x="475" y="70"/>
                  <a:pt x="475" y="70"/>
                  <a:pt x="475" y="70"/>
                </a:cubicBezTo>
                <a:cubicBezTo>
                  <a:pt x="489" y="87"/>
                  <a:pt x="510" y="95"/>
                  <a:pt x="531" y="93"/>
                </a:cubicBezTo>
                <a:cubicBezTo>
                  <a:pt x="587" y="89"/>
                  <a:pt x="587" y="89"/>
                  <a:pt x="587" y="89"/>
                </a:cubicBezTo>
                <a:cubicBezTo>
                  <a:pt x="610" y="87"/>
                  <a:pt x="632" y="95"/>
                  <a:pt x="649" y="112"/>
                </a:cubicBezTo>
                <a:cubicBezTo>
                  <a:pt x="665" y="128"/>
                  <a:pt x="673" y="150"/>
                  <a:pt x="671" y="173"/>
                </a:cubicBezTo>
                <a:cubicBezTo>
                  <a:pt x="667" y="229"/>
                  <a:pt x="667" y="229"/>
                  <a:pt x="667" y="229"/>
                </a:cubicBezTo>
                <a:cubicBezTo>
                  <a:pt x="665" y="250"/>
                  <a:pt x="674" y="271"/>
                  <a:pt x="690" y="285"/>
                </a:cubicBezTo>
                <a:cubicBezTo>
                  <a:pt x="732" y="321"/>
                  <a:pt x="732" y="321"/>
                  <a:pt x="732" y="321"/>
                </a:cubicBezTo>
                <a:cubicBezTo>
                  <a:pt x="750" y="336"/>
                  <a:pt x="760" y="357"/>
                  <a:pt x="760" y="380"/>
                </a:cubicBezTo>
                <a:cubicBezTo>
                  <a:pt x="760" y="403"/>
                  <a:pt x="750" y="425"/>
                  <a:pt x="732" y="440"/>
                </a:cubicBezTo>
                <a:cubicBezTo>
                  <a:pt x="690" y="476"/>
                  <a:pt x="690" y="476"/>
                  <a:pt x="690" y="476"/>
                </a:cubicBezTo>
                <a:cubicBezTo>
                  <a:pt x="674" y="490"/>
                  <a:pt x="665" y="511"/>
                  <a:pt x="667" y="532"/>
                </a:cubicBezTo>
                <a:cubicBezTo>
                  <a:pt x="671" y="587"/>
                  <a:pt x="671" y="587"/>
                  <a:pt x="671" y="587"/>
                </a:cubicBezTo>
                <a:cubicBezTo>
                  <a:pt x="673" y="610"/>
                  <a:pt x="665" y="633"/>
                  <a:pt x="649" y="649"/>
                </a:cubicBezTo>
                <a:cubicBezTo>
                  <a:pt x="632" y="666"/>
                  <a:pt x="610" y="674"/>
                  <a:pt x="587" y="672"/>
                </a:cubicBezTo>
                <a:cubicBezTo>
                  <a:pt x="531" y="667"/>
                  <a:pt x="531" y="667"/>
                  <a:pt x="531" y="667"/>
                </a:cubicBezTo>
                <a:cubicBezTo>
                  <a:pt x="510" y="666"/>
                  <a:pt x="489" y="674"/>
                  <a:pt x="475" y="691"/>
                </a:cubicBezTo>
                <a:cubicBezTo>
                  <a:pt x="439" y="733"/>
                  <a:pt x="439" y="733"/>
                  <a:pt x="439" y="733"/>
                </a:cubicBezTo>
                <a:cubicBezTo>
                  <a:pt x="425" y="751"/>
                  <a:pt x="403" y="761"/>
                  <a:pt x="380" y="761"/>
                </a:cubicBezTo>
                <a:close/>
                <a:moveTo>
                  <a:pt x="234" y="655"/>
                </a:moveTo>
                <a:cubicBezTo>
                  <a:pt x="257" y="655"/>
                  <a:pt x="278" y="665"/>
                  <a:pt x="293" y="683"/>
                </a:cubicBezTo>
                <a:cubicBezTo>
                  <a:pt x="329" y="725"/>
                  <a:pt x="329" y="725"/>
                  <a:pt x="329" y="725"/>
                </a:cubicBezTo>
                <a:cubicBezTo>
                  <a:pt x="342" y="740"/>
                  <a:pt x="360" y="749"/>
                  <a:pt x="380" y="749"/>
                </a:cubicBezTo>
                <a:cubicBezTo>
                  <a:pt x="399" y="749"/>
                  <a:pt x="418" y="740"/>
                  <a:pt x="430" y="725"/>
                </a:cubicBezTo>
                <a:cubicBezTo>
                  <a:pt x="466" y="683"/>
                  <a:pt x="466" y="683"/>
                  <a:pt x="466" y="683"/>
                </a:cubicBezTo>
                <a:cubicBezTo>
                  <a:pt x="483" y="664"/>
                  <a:pt x="507" y="653"/>
                  <a:pt x="532" y="655"/>
                </a:cubicBezTo>
                <a:cubicBezTo>
                  <a:pt x="588" y="660"/>
                  <a:pt x="588" y="660"/>
                  <a:pt x="588" y="660"/>
                </a:cubicBezTo>
                <a:cubicBezTo>
                  <a:pt x="607" y="662"/>
                  <a:pt x="626" y="655"/>
                  <a:pt x="640" y="641"/>
                </a:cubicBezTo>
                <a:cubicBezTo>
                  <a:pt x="654" y="627"/>
                  <a:pt x="661" y="608"/>
                  <a:pt x="659" y="588"/>
                </a:cubicBezTo>
                <a:cubicBezTo>
                  <a:pt x="655" y="533"/>
                  <a:pt x="655" y="533"/>
                  <a:pt x="655" y="533"/>
                </a:cubicBezTo>
                <a:cubicBezTo>
                  <a:pt x="653" y="508"/>
                  <a:pt x="663" y="483"/>
                  <a:pt x="682" y="467"/>
                </a:cubicBezTo>
                <a:cubicBezTo>
                  <a:pt x="724" y="431"/>
                  <a:pt x="724" y="431"/>
                  <a:pt x="724" y="431"/>
                </a:cubicBezTo>
                <a:cubicBezTo>
                  <a:pt x="739" y="418"/>
                  <a:pt x="748" y="400"/>
                  <a:pt x="748" y="380"/>
                </a:cubicBezTo>
                <a:cubicBezTo>
                  <a:pt x="748" y="361"/>
                  <a:pt x="739" y="343"/>
                  <a:pt x="724" y="330"/>
                </a:cubicBezTo>
                <a:cubicBezTo>
                  <a:pt x="682" y="294"/>
                  <a:pt x="682" y="294"/>
                  <a:pt x="682" y="294"/>
                </a:cubicBezTo>
                <a:cubicBezTo>
                  <a:pt x="663" y="278"/>
                  <a:pt x="653" y="253"/>
                  <a:pt x="655" y="228"/>
                </a:cubicBezTo>
                <a:cubicBezTo>
                  <a:pt x="659" y="172"/>
                  <a:pt x="659" y="172"/>
                  <a:pt x="659" y="172"/>
                </a:cubicBezTo>
                <a:cubicBezTo>
                  <a:pt x="661" y="153"/>
                  <a:pt x="654" y="134"/>
                  <a:pt x="640" y="120"/>
                </a:cubicBezTo>
                <a:cubicBezTo>
                  <a:pt x="626" y="106"/>
                  <a:pt x="607" y="99"/>
                  <a:pt x="588" y="101"/>
                </a:cubicBezTo>
                <a:cubicBezTo>
                  <a:pt x="532" y="105"/>
                  <a:pt x="532" y="105"/>
                  <a:pt x="532" y="105"/>
                </a:cubicBezTo>
                <a:cubicBezTo>
                  <a:pt x="507" y="108"/>
                  <a:pt x="483" y="97"/>
                  <a:pt x="466" y="78"/>
                </a:cubicBezTo>
                <a:cubicBezTo>
                  <a:pt x="430" y="36"/>
                  <a:pt x="430" y="36"/>
                  <a:pt x="430" y="36"/>
                </a:cubicBezTo>
                <a:cubicBezTo>
                  <a:pt x="418" y="21"/>
                  <a:pt x="399" y="12"/>
                  <a:pt x="380" y="12"/>
                </a:cubicBezTo>
                <a:cubicBezTo>
                  <a:pt x="360" y="12"/>
                  <a:pt x="342" y="21"/>
                  <a:pt x="329" y="36"/>
                </a:cubicBezTo>
                <a:cubicBezTo>
                  <a:pt x="293" y="78"/>
                  <a:pt x="293" y="78"/>
                  <a:pt x="293" y="78"/>
                </a:cubicBezTo>
                <a:cubicBezTo>
                  <a:pt x="277" y="97"/>
                  <a:pt x="252" y="108"/>
                  <a:pt x="227" y="105"/>
                </a:cubicBezTo>
                <a:cubicBezTo>
                  <a:pt x="172" y="101"/>
                  <a:pt x="172" y="101"/>
                  <a:pt x="172" y="101"/>
                </a:cubicBezTo>
                <a:cubicBezTo>
                  <a:pt x="152" y="99"/>
                  <a:pt x="133" y="106"/>
                  <a:pt x="119" y="120"/>
                </a:cubicBezTo>
                <a:cubicBezTo>
                  <a:pt x="106" y="134"/>
                  <a:pt x="99" y="153"/>
                  <a:pt x="100" y="172"/>
                </a:cubicBezTo>
                <a:cubicBezTo>
                  <a:pt x="105" y="228"/>
                  <a:pt x="105" y="228"/>
                  <a:pt x="105" y="228"/>
                </a:cubicBezTo>
                <a:cubicBezTo>
                  <a:pt x="107" y="253"/>
                  <a:pt x="97" y="278"/>
                  <a:pt x="77" y="294"/>
                </a:cubicBezTo>
                <a:cubicBezTo>
                  <a:pt x="35" y="330"/>
                  <a:pt x="35" y="330"/>
                  <a:pt x="35" y="330"/>
                </a:cubicBezTo>
                <a:cubicBezTo>
                  <a:pt x="20" y="343"/>
                  <a:pt x="12" y="361"/>
                  <a:pt x="12" y="380"/>
                </a:cubicBezTo>
                <a:cubicBezTo>
                  <a:pt x="12" y="400"/>
                  <a:pt x="20" y="418"/>
                  <a:pt x="35" y="431"/>
                </a:cubicBezTo>
                <a:cubicBezTo>
                  <a:pt x="77" y="467"/>
                  <a:pt x="77" y="467"/>
                  <a:pt x="77" y="467"/>
                </a:cubicBezTo>
                <a:cubicBezTo>
                  <a:pt x="97" y="483"/>
                  <a:pt x="107" y="508"/>
                  <a:pt x="105" y="533"/>
                </a:cubicBezTo>
                <a:cubicBezTo>
                  <a:pt x="100" y="588"/>
                  <a:pt x="100" y="588"/>
                  <a:pt x="100" y="588"/>
                </a:cubicBezTo>
                <a:cubicBezTo>
                  <a:pt x="99" y="608"/>
                  <a:pt x="106" y="627"/>
                  <a:pt x="119" y="641"/>
                </a:cubicBezTo>
                <a:cubicBezTo>
                  <a:pt x="133" y="655"/>
                  <a:pt x="152" y="662"/>
                  <a:pt x="172" y="660"/>
                </a:cubicBezTo>
                <a:cubicBezTo>
                  <a:pt x="227" y="655"/>
                  <a:pt x="227" y="655"/>
                  <a:pt x="227" y="655"/>
                </a:cubicBezTo>
                <a:cubicBezTo>
                  <a:pt x="229" y="655"/>
                  <a:pt x="231" y="655"/>
                  <a:pt x="234" y="65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53"/>
          <p:cNvSpPr>
            <a:spLocks noEditPoints="1"/>
          </p:cNvSpPr>
          <p:nvPr/>
        </p:nvSpPr>
        <p:spPr bwMode="auto">
          <a:xfrm>
            <a:off x="6560624" y="1732158"/>
            <a:ext cx="1824038" cy="1369219"/>
          </a:xfrm>
          <a:custGeom>
            <a:avLst/>
            <a:gdLst>
              <a:gd name="T0" fmla="*/ 243 w 575"/>
              <a:gd name="T1" fmla="*/ 554 h 575"/>
              <a:gd name="T2" fmla="*/ 173 w 575"/>
              <a:gd name="T3" fmla="*/ 504 h 575"/>
              <a:gd name="T4" fmla="*/ 84 w 575"/>
              <a:gd name="T5" fmla="*/ 491 h 575"/>
              <a:gd name="T6" fmla="*/ 71 w 575"/>
              <a:gd name="T7" fmla="*/ 402 h 575"/>
              <a:gd name="T8" fmla="*/ 21 w 575"/>
              <a:gd name="T9" fmla="*/ 332 h 575"/>
              <a:gd name="T10" fmla="*/ 21 w 575"/>
              <a:gd name="T11" fmla="*/ 243 h 575"/>
              <a:gd name="T12" fmla="*/ 71 w 575"/>
              <a:gd name="T13" fmla="*/ 173 h 575"/>
              <a:gd name="T14" fmla="*/ 84 w 575"/>
              <a:gd name="T15" fmla="*/ 84 h 575"/>
              <a:gd name="T16" fmla="*/ 173 w 575"/>
              <a:gd name="T17" fmla="*/ 71 h 575"/>
              <a:gd name="T18" fmla="*/ 243 w 575"/>
              <a:gd name="T19" fmla="*/ 21 h 575"/>
              <a:gd name="T20" fmla="*/ 333 w 575"/>
              <a:gd name="T21" fmla="*/ 21 h 575"/>
              <a:gd name="T22" fmla="*/ 403 w 575"/>
              <a:gd name="T23" fmla="*/ 71 h 575"/>
              <a:gd name="T24" fmla="*/ 491 w 575"/>
              <a:gd name="T25" fmla="*/ 84 h 575"/>
              <a:gd name="T26" fmla="*/ 505 w 575"/>
              <a:gd name="T27" fmla="*/ 173 h 575"/>
              <a:gd name="T28" fmla="*/ 554 w 575"/>
              <a:gd name="T29" fmla="*/ 243 h 575"/>
              <a:gd name="T30" fmla="*/ 554 w 575"/>
              <a:gd name="T31" fmla="*/ 332 h 575"/>
              <a:gd name="T32" fmla="*/ 505 w 575"/>
              <a:gd name="T33" fmla="*/ 402 h 575"/>
              <a:gd name="T34" fmla="*/ 491 w 575"/>
              <a:gd name="T35" fmla="*/ 491 h 575"/>
              <a:gd name="T36" fmla="*/ 403 w 575"/>
              <a:gd name="T37" fmla="*/ 504 h 575"/>
              <a:gd name="T38" fmla="*/ 333 w 575"/>
              <a:gd name="T39" fmla="*/ 554 h 575"/>
              <a:gd name="T40" fmla="*/ 177 w 575"/>
              <a:gd name="T41" fmla="*/ 496 h 575"/>
              <a:gd name="T42" fmla="*/ 249 w 575"/>
              <a:gd name="T43" fmla="*/ 549 h 575"/>
              <a:gd name="T44" fmla="*/ 326 w 575"/>
              <a:gd name="T45" fmla="*/ 549 h 575"/>
              <a:gd name="T46" fmla="*/ 403 w 575"/>
              <a:gd name="T47" fmla="*/ 496 h 575"/>
              <a:gd name="T48" fmla="*/ 485 w 575"/>
              <a:gd name="T49" fmla="*/ 485 h 575"/>
              <a:gd name="T50" fmla="*/ 497 w 575"/>
              <a:gd name="T51" fmla="*/ 403 h 575"/>
              <a:gd name="T52" fmla="*/ 549 w 575"/>
              <a:gd name="T53" fmla="*/ 326 h 575"/>
              <a:gd name="T54" fmla="*/ 549 w 575"/>
              <a:gd name="T55" fmla="*/ 249 h 575"/>
              <a:gd name="T56" fmla="*/ 497 w 575"/>
              <a:gd name="T57" fmla="*/ 172 h 575"/>
              <a:gd name="T58" fmla="*/ 485 w 575"/>
              <a:gd name="T59" fmla="*/ 90 h 575"/>
              <a:gd name="T60" fmla="*/ 403 w 575"/>
              <a:gd name="T61" fmla="*/ 79 h 575"/>
              <a:gd name="T62" fmla="*/ 326 w 575"/>
              <a:gd name="T63" fmla="*/ 26 h 575"/>
              <a:gd name="T64" fmla="*/ 249 w 575"/>
              <a:gd name="T65" fmla="*/ 26 h 575"/>
              <a:gd name="T66" fmla="*/ 172 w 575"/>
              <a:gd name="T67" fmla="*/ 79 h 575"/>
              <a:gd name="T68" fmla="*/ 90 w 575"/>
              <a:gd name="T69" fmla="*/ 90 h 575"/>
              <a:gd name="T70" fmla="*/ 79 w 575"/>
              <a:gd name="T71" fmla="*/ 172 h 575"/>
              <a:gd name="T72" fmla="*/ 26 w 575"/>
              <a:gd name="T73" fmla="*/ 249 h 575"/>
              <a:gd name="T74" fmla="*/ 26 w 575"/>
              <a:gd name="T75" fmla="*/ 326 h 575"/>
              <a:gd name="T76" fmla="*/ 79 w 575"/>
              <a:gd name="T77" fmla="*/ 403 h 575"/>
              <a:gd name="T78" fmla="*/ 90 w 575"/>
              <a:gd name="T79" fmla="*/ 485 h 575"/>
              <a:gd name="T80" fmla="*/ 172 w 575"/>
              <a:gd name="T81" fmla="*/ 496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75" h="575">
                <a:moveTo>
                  <a:pt x="288" y="575"/>
                </a:moveTo>
                <a:cubicBezTo>
                  <a:pt x="270" y="575"/>
                  <a:pt x="254" y="567"/>
                  <a:pt x="243" y="554"/>
                </a:cubicBezTo>
                <a:cubicBezTo>
                  <a:pt x="216" y="522"/>
                  <a:pt x="216" y="522"/>
                  <a:pt x="216" y="522"/>
                </a:cubicBezTo>
                <a:cubicBezTo>
                  <a:pt x="205" y="510"/>
                  <a:pt x="189" y="503"/>
                  <a:pt x="173" y="504"/>
                </a:cubicBezTo>
                <a:cubicBezTo>
                  <a:pt x="131" y="508"/>
                  <a:pt x="131" y="508"/>
                  <a:pt x="131" y="508"/>
                </a:cubicBezTo>
                <a:cubicBezTo>
                  <a:pt x="113" y="509"/>
                  <a:pt x="97" y="503"/>
                  <a:pt x="84" y="491"/>
                </a:cubicBezTo>
                <a:cubicBezTo>
                  <a:pt x="72" y="478"/>
                  <a:pt x="66" y="462"/>
                  <a:pt x="67" y="444"/>
                </a:cubicBezTo>
                <a:cubicBezTo>
                  <a:pt x="71" y="402"/>
                  <a:pt x="71" y="402"/>
                  <a:pt x="71" y="402"/>
                </a:cubicBezTo>
                <a:cubicBezTo>
                  <a:pt x="72" y="386"/>
                  <a:pt x="66" y="370"/>
                  <a:pt x="53" y="360"/>
                </a:cubicBezTo>
                <a:cubicBezTo>
                  <a:pt x="21" y="332"/>
                  <a:pt x="21" y="332"/>
                  <a:pt x="21" y="332"/>
                </a:cubicBezTo>
                <a:cubicBezTo>
                  <a:pt x="8" y="321"/>
                  <a:pt x="0" y="305"/>
                  <a:pt x="0" y="287"/>
                </a:cubicBezTo>
                <a:cubicBezTo>
                  <a:pt x="0" y="270"/>
                  <a:pt x="8" y="254"/>
                  <a:pt x="21" y="243"/>
                </a:cubicBezTo>
                <a:cubicBezTo>
                  <a:pt x="53" y="215"/>
                  <a:pt x="53" y="215"/>
                  <a:pt x="53" y="215"/>
                </a:cubicBezTo>
                <a:cubicBezTo>
                  <a:pt x="66" y="205"/>
                  <a:pt x="72" y="189"/>
                  <a:pt x="71" y="173"/>
                </a:cubicBezTo>
                <a:cubicBezTo>
                  <a:pt x="67" y="131"/>
                  <a:pt x="67" y="131"/>
                  <a:pt x="67" y="131"/>
                </a:cubicBezTo>
                <a:cubicBezTo>
                  <a:pt x="66" y="113"/>
                  <a:pt x="72" y="96"/>
                  <a:pt x="84" y="84"/>
                </a:cubicBezTo>
                <a:cubicBezTo>
                  <a:pt x="97" y="72"/>
                  <a:pt x="113" y="66"/>
                  <a:pt x="131" y="67"/>
                </a:cubicBezTo>
                <a:cubicBezTo>
                  <a:pt x="173" y="71"/>
                  <a:pt x="173" y="71"/>
                  <a:pt x="173" y="71"/>
                </a:cubicBezTo>
                <a:cubicBezTo>
                  <a:pt x="189" y="72"/>
                  <a:pt x="205" y="65"/>
                  <a:pt x="216" y="53"/>
                </a:cubicBezTo>
                <a:cubicBezTo>
                  <a:pt x="243" y="21"/>
                  <a:pt x="243" y="21"/>
                  <a:pt x="243" y="21"/>
                </a:cubicBezTo>
                <a:cubicBezTo>
                  <a:pt x="254" y="8"/>
                  <a:pt x="270" y="0"/>
                  <a:pt x="288" y="0"/>
                </a:cubicBezTo>
                <a:cubicBezTo>
                  <a:pt x="305" y="0"/>
                  <a:pt x="321" y="8"/>
                  <a:pt x="333" y="21"/>
                </a:cubicBezTo>
                <a:cubicBezTo>
                  <a:pt x="360" y="53"/>
                  <a:pt x="360" y="53"/>
                  <a:pt x="360" y="53"/>
                </a:cubicBezTo>
                <a:cubicBezTo>
                  <a:pt x="370" y="65"/>
                  <a:pt x="386" y="72"/>
                  <a:pt x="403" y="71"/>
                </a:cubicBezTo>
                <a:cubicBezTo>
                  <a:pt x="445" y="67"/>
                  <a:pt x="445" y="67"/>
                  <a:pt x="445" y="67"/>
                </a:cubicBezTo>
                <a:cubicBezTo>
                  <a:pt x="462" y="66"/>
                  <a:pt x="479" y="72"/>
                  <a:pt x="491" y="84"/>
                </a:cubicBezTo>
                <a:cubicBezTo>
                  <a:pt x="503" y="96"/>
                  <a:pt x="509" y="113"/>
                  <a:pt x="508" y="131"/>
                </a:cubicBezTo>
                <a:cubicBezTo>
                  <a:pt x="505" y="173"/>
                  <a:pt x="505" y="173"/>
                  <a:pt x="505" y="173"/>
                </a:cubicBezTo>
                <a:cubicBezTo>
                  <a:pt x="503" y="189"/>
                  <a:pt x="510" y="205"/>
                  <a:pt x="522" y="215"/>
                </a:cubicBezTo>
                <a:cubicBezTo>
                  <a:pt x="554" y="243"/>
                  <a:pt x="554" y="243"/>
                  <a:pt x="554" y="243"/>
                </a:cubicBezTo>
                <a:cubicBezTo>
                  <a:pt x="568" y="254"/>
                  <a:pt x="575" y="270"/>
                  <a:pt x="575" y="287"/>
                </a:cubicBezTo>
                <a:cubicBezTo>
                  <a:pt x="575" y="305"/>
                  <a:pt x="568" y="321"/>
                  <a:pt x="554" y="332"/>
                </a:cubicBezTo>
                <a:cubicBezTo>
                  <a:pt x="522" y="360"/>
                  <a:pt x="522" y="360"/>
                  <a:pt x="522" y="360"/>
                </a:cubicBezTo>
                <a:cubicBezTo>
                  <a:pt x="510" y="370"/>
                  <a:pt x="503" y="386"/>
                  <a:pt x="505" y="402"/>
                </a:cubicBezTo>
                <a:cubicBezTo>
                  <a:pt x="508" y="444"/>
                  <a:pt x="508" y="444"/>
                  <a:pt x="508" y="444"/>
                </a:cubicBezTo>
                <a:cubicBezTo>
                  <a:pt x="509" y="462"/>
                  <a:pt x="503" y="478"/>
                  <a:pt x="491" y="491"/>
                </a:cubicBezTo>
                <a:cubicBezTo>
                  <a:pt x="479" y="503"/>
                  <a:pt x="462" y="509"/>
                  <a:pt x="445" y="508"/>
                </a:cubicBezTo>
                <a:cubicBezTo>
                  <a:pt x="403" y="504"/>
                  <a:pt x="403" y="504"/>
                  <a:pt x="403" y="504"/>
                </a:cubicBezTo>
                <a:cubicBezTo>
                  <a:pt x="386" y="503"/>
                  <a:pt x="370" y="510"/>
                  <a:pt x="360" y="522"/>
                </a:cubicBezTo>
                <a:cubicBezTo>
                  <a:pt x="333" y="554"/>
                  <a:pt x="333" y="554"/>
                  <a:pt x="333" y="554"/>
                </a:cubicBezTo>
                <a:cubicBezTo>
                  <a:pt x="321" y="567"/>
                  <a:pt x="305" y="575"/>
                  <a:pt x="288" y="575"/>
                </a:cubicBezTo>
                <a:close/>
                <a:moveTo>
                  <a:pt x="177" y="496"/>
                </a:moveTo>
                <a:cubicBezTo>
                  <a:pt x="194" y="496"/>
                  <a:pt x="211" y="504"/>
                  <a:pt x="222" y="517"/>
                </a:cubicBezTo>
                <a:cubicBezTo>
                  <a:pt x="249" y="549"/>
                  <a:pt x="249" y="549"/>
                  <a:pt x="249" y="549"/>
                </a:cubicBezTo>
                <a:cubicBezTo>
                  <a:pt x="259" y="560"/>
                  <a:pt x="273" y="567"/>
                  <a:pt x="288" y="567"/>
                </a:cubicBezTo>
                <a:cubicBezTo>
                  <a:pt x="303" y="567"/>
                  <a:pt x="317" y="560"/>
                  <a:pt x="326" y="549"/>
                </a:cubicBezTo>
                <a:cubicBezTo>
                  <a:pt x="354" y="517"/>
                  <a:pt x="354" y="517"/>
                  <a:pt x="354" y="517"/>
                </a:cubicBezTo>
                <a:cubicBezTo>
                  <a:pt x="366" y="502"/>
                  <a:pt x="384" y="495"/>
                  <a:pt x="403" y="496"/>
                </a:cubicBezTo>
                <a:cubicBezTo>
                  <a:pt x="445" y="500"/>
                  <a:pt x="445" y="500"/>
                  <a:pt x="445" y="500"/>
                </a:cubicBezTo>
                <a:cubicBezTo>
                  <a:pt x="460" y="501"/>
                  <a:pt x="475" y="496"/>
                  <a:pt x="485" y="485"/>
                </a:cubicBezTo>
                <a:cubicBezTo>
                  <a:pt x="496" y="474"/>
                  <a:pt x="501" y="460"/>
                  <a:pt x="500" y="445"/>
                </a:cubicBezTo>
                <a:cubicBezTo>
                  <a:pt x="497" y="403"/>
                  <a:pt x="497" y="403"/>
                  <a:pt x="497" y="403"/>
                </a:cubicBezTo>
                <a:cubicBezTo>
                  <a:pt x="495" y="384"/>
                  <a:pt x="503" y="366"/>
                  <a:pt x="517" y="353"/>
                </a:cubicBezTo>
                <a:cubicBezTo>
                  <a:pt x="549" y="326"/>
                  <a:pt x="549" y="326"/>
                  <a:pt x="549" y="326"/>
                </a:cubicBezTo>
                <a:cubicBezTo>
                  <a:pt x="561" y="317"/>
                  <a:pt x="567" y="302"/>
                  <a:pt x="567" y="287"/>
                </a:cubicBezTo>
                <a:cubicBezTo>
                  <a:pt x="567" y="273"/>
                  <a:pt x="561" y="258"/>
                  <a:pt x="549" y="249"/>
                </a:cubicBezTo>
                <a:cubicBezTo>
                  <a:pt x="517" y="221"/>
                  <a:pt x="517" y="221"/>
                  <a:pt x="517" y="221"/>
                </a:cubicBezTo>
                <a:cubicBezTo>
                  <a:pt x="503" y="209"/>
                  <a:pt x="495" y="191"/>
                  <a:pt x="497" y="172"/>
                </a:cubicBezTo>
                <a:cubicBezTo>
                  <a:pt x="500" y="130"/>
                  <a:pt x="500" y="130"/>
                  <a:pt x="500" y="130"/>
                </a:cubicBezTo>
                <a:cubicBezTo>
                  <a:pt x="501" y="115"/>
                  <a:pt x="496" y="100"/>
                  <a:pt x="485" y="90"/>
                </a:cubicBezTo>
                <a:cubicBezTo>
                  <a:pt x="475" y="79"/>
                  <a:pt x="460" y="74"/>
                  <a:pt x="445" y="75"/>
                </a:cubicBezTo>
                <a:cubicBezTo>
                  <a:pt x="403" y="79"/>
                  <a:pt x="403" y="79"/>
                  <a:pt x="403" y="79"/>
                </a:cubicBezTo>
                <a:cubicBezTo>
                  <a:pt x="384" y="80"/>
                  <a:pt x="366" y="72"/>
                  <a:pt x="354" y="58"/>
                </a:cubicBezTo>
                <a:cubicBezTo>
                  <a:pt x="326" y="26"/>
                  <a:pt x="326" y="26"/>
                  <a:pt x="326" y="26"/>
                </a:cubicBezTo>
                <a:cubicBezTo>
                  <a:pt x="317" y="15"/>
                  <a:pt x="303" y="8"/>
                  <a:pt x="288" y="8"/>
                </a:cubicBezTo>
                <a:cubicBezTo>
                  <a:pt x="273" y="8"/>
                  <a:pt x="259" y="15"/>
                  <a:pt x="249" y="26"/>
                </a:cubicBezTo>
                <a:cubicBezTo>
                  <a:pt x="222" y="58"/>
                  <a:pt x="222" y="58"/>
                  <a:pt x="222" y="58"/>
                </a:cubicBezTo>
                <a:cubicBezTo>
                  <a:pt x="210" y="72"/>
                  <a:pt x="191" y="80"/>
                  <a:pt x="172" y="79"/>
                </a:cubicBezTo>
                <a:cubicBezTo>
                  <a:pt x="130" y="75"/>
                  <a:pt x="130" y="75"/>
                  <a:pt x="130" y="75"/>
                </a:cubicBezTo>
                <a:cubicBezTo>
                  <a:pt x="115" y="74"/>
                  <a:pt x="101" y="79"/>
                  <a:pt x="90" y="90"/>
                </a:cubicBezTo>
                <a:cubicBezTo>
                  <a:pt x="80" y="100"/>
                  <a:pt x="74" y="115"/>
                  <a:pt x="75" y="130"/>
                </a:cubicBezTo>
                <a:cubicBezTo>
                  <a:pt x="79" y="172"/>
                  <a:pt x="79" y="172"/>
                  <a:pt x="79" y="172"/>
                </a:cubicBezTo>
                <a:cubicBezTo>
                  <a:pt x="80" y="191"/>
                  <a:pt x="73" y="209"/>
                  <a:pt x="58" y="221"/>
                </a:cubicBezTo>
                <a:cubicBezTo>
                  <a:pt x="26" y="249"/>
                  <a:pt x="26" y="249"/>
                  <a:pt x="26" y="249"/>
                </a:cubicBezTo>
                <a:cubicBezTo>
                  <a:pt x="15" y="258"/>
                  <a:pt x="8" y="273"/>
                  <a:pt x="8" y="287"/>
                </a:cubicBezTo>
                <a:cubicBezTo>
                  <a:pt x="8" y="302"/>
                  <a:pt x="15" y="317"/>
                  <a:pt x="26" y="326"/>
                </a:cubicBezTo>
                <a:cubicBezTo>
                  <a:pt x="58" y="353"/>
                  <a:pt x="58" y="353"/>
                  <a:pt x="58" y="353"/>
                </a:cubicBezTo>
                <a:cubicBezTo>
                  <a:pt x="73" y="366"/>
                  <a:pt x="80" y="384"/>
                  <a:pt x="79" y="403"/>
                </a:cubicBezTo>
                <a:cubicBezTo>
                  <a:pt x="75" y="445"/>
                  <a:pt x="75" y="445"/>
                  <a:pt x="75" y="445"/>
                </a:cubicBezTo>
                <a:cubicBezTo>
                  <a:pt x="74" y="460"/>
                  <a:pt x="80" y="474"/>
                  <a:pt x="90" y="485"/>
                </a:cubicBezTo>
                <a:cubicBezTo>
                  <a:pt x="101" y="496"/>
                  <a:pt x="115" y="501"/>
                  <a:pt x="130" y="500"/>
                </a:cubicBezTo>
                <a:cubicBezTo>
                  <a:pt x="172" y="496"/>
                  <a:pt x="172" y="496"/>
                  <a:pt x="172" y="496"/>
                </a:cubicBezTo>
                <a:cubicBezTo>
                  <a:pt x="174" y="496"/>
                  <a:pt x="175" y="496"/>
                  <a:pt x="177" y="49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172"/>
          <p:cNvSpPr>
            <a:spLocks noEditPoints="1"/>
          </p:cNvSpPr>
          <p:nvPr/>
        </p:nvSpPr>
        <p:spPr bwMode="auto">
          <a:xfrm>
            <a:off x="6705087" y="1852195"/>
            <a:ext cx="1535113" cy="1154906"/>
          </a:xfrm>
          <a:custGeom>
            <a:avLst/>
            <a:gdLst>
              <a:gd name="T0" fmla="*/ 204 w 484"/>
              <a:gd name="T1" fmla="*/ 467 h 485"/>
              <a:gd name="T2" fmla="*/ 145 w 484"/>
              <a:gd name="T3" fmla="*/ 425 h 485"/>
              <a:gd name="T4" fmla="*/ 71 w 484"/>
              <a:gd name="T5" fmla="*/ 414 h 485"/>
              <a:gd name="T6" fmla="*/ 59 w 484"/>
              <a:gd name="T7" fmla="*/ 339 h 485"/>
              <a:gd name="T8" fmla="*/ 17 w 484"/>
              <a:gd name="T9" fmla="*/ 281 h 485"/>
              <a:gd name="T10" fmla="*/ 17 w 484"/>
              <a:gd name="T11" fmla="*/ 204 h 485"/>
              <a:gd name="T12" fmla="*/ 59 w 484"/>
              <a:gd name="T13" fmla="*/ 146 h 485"/>
              <a:gd name="T14" fmla="*/ 71 w 484"/>
              <a:gd name="T15" fmla="*/ 71 h 485"/>
              <a:gd name="T16" fmla="*/ 145 w 484"/>
              <a:gd name="T17" fmla="*/ 60 h 485"/>
              <a:gd name="T18" fmla="*/ 204 w 484"/>
              <a:gd name="T19" fmla="*/ 18 h 485"/>
              <a:gd name="T20" fmla="*/ 280 w 484"/>
              <a:gd name="T21" fmla="*/ 18 h 485"/>
              <a:gd name="T22" fmla="*/ 338 w 484"/>
              <a:gd name="T23" fmla="*/ 60 h 485"/>
              <a:gd name="T24" fmla="*/ 413 w 484"/>
              <a:gd name="T25" fmla="*/ 71 h 485"/>
              <a:gd name="T26" fmla="*/ 425 w 484"/>
              <a:gd name="T27" fmla="*/ 146 h 485"/>
              <a:gd name="T28" fmla="*/ 466 w 484"/>
              <a:gd name="T29" fmla="*/ 204 h 485"/>
              <a:gd name="T30" fmla="*/ 466 w 484"/>
              <a:gd name="T31" fmla="*/ 281 h 485"/>
              <a:gd name="T32" fmla="*/ 425 w 484"/>
              <a:gd name="T33" fmla="*/ 339 h 485"/>
              <a:gd name="T34" fmla="*/ 413 w 484"/>
              <a:gd name="T35" fmla="*/ 414 h 485"/>
              <a:gd name="T36" fmla="*/ 338 w 484"/>
              <a:gd name="T37" fmla="*/ 425 h 485"/>
              <a:gd name="T38" fmla="*/ 280 w 484"/>
              <a:gd name="T39" fmla="*/ 467 h 485"/>
              <a:gd name="T40" fmla="*/ 149 w 484"/>
              <a:gd name="T41" fmla="*/ 417 h 485"/>
              <a:gd name="T42" fmla="*/ 210 w 484"/>
              <a:gd name="T43" fmla="*/ 462 h 485"/>
              <a:gd name="T44" fmla="*/ 274 w 484"/>
              <a:gd name="T45" fmla="*/ 462 h 485"/>
              <a:gd name="T46" fmla="*/ 339 w 484"/>
              <a:gd name="T47" fmla="*/ 417 h 485"/>
              <a:gd name="T48" fmla="*/ 407 w 484"/>
              <a:gd name="T49" fmla="*/ 408 h 485"/>
              <a:gd name="T50" fmla="*/ 417 w 484"/>
              <a:gd name="T51" fmla="*/ 340 h 485"/>
              <a:gd name="T52" fmla="*/ 461 w 484"/>
              <a:gd name="T53" fmla="*/ 274 h 485"/>
              <a:gd name="T54" fmla="*/ 461 w 484"/>
              <a:gd name="T55" fmla="*/ 210 h 485"/>
              <a:gd name="T56" fmla="*/ 417 w 484"/>
              <a:gd name="T57" fmla="*/ 145 h 485"/>
              <a:gd name="T58" fmla="*/ 407 w 484"/>
              <a:gd name="T59" fmla="*/ 77 h 485"/>
              <a:gd name="T60" fmla="*/ 339 w 484"/>
              <a:gd name="T61" fmla="*/ 68 h 485"/>
              <a:gd name="T62" fmla="*/ 274 w 484"/>
              <a:gd name="T63" fmla="*/ 23 h 485"/>
              <a:gd name="T64" fmla="*/ 210 w 484"/>
              <a:gd name="T65" fmla="*/ 23 h 485"/>
              <a:gd name="T66" fmla="*/ 145 w 484"/>
              <a:gd name="T67" fmla="*/ 68 h 485"/>
              <a:gd name="T68" fmla="*/ 76 w 484"/>
              <a:gd name="T69" fmla="*/ 77 h 485"/>
              <a:gd name="T70" fmla="*/ 67 w 484"/>
              <a:gd name="T71" fmla="*/ 145 h 485"/>
              <a:gd name="T72" fmla="*/ 22 w 484"/>
              <a:gd name="T73" fmla="*/ 210 h 485"/>
              <a:gd name="T74" fmla="*/ 22 w 484"/>
              <a:gd name="T75" fmla="*/ 274 h 485"/>
              <a:gd name="T76" fmla="*/ 67 w 484"/>
              <a:gd name="T77" fmla="*/ 340 h 485"/>
              <a:gd name="T78" fmla="*/ 76 w 484"/>
              <a:gd name="T79" fmla="*/ 408 h 485"/>
              <a:gd name="T80" fmla="*/ 145 w 484"/>
              <a:gd name="T81" fmla="*/ 41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84" h="485">
                <a:moveTo>
                  <a:pt x="242" y="485"/>
                </a:moveTo>
                <a:cubicBezTo>
                  <a:pt x="227" y="485"/>
                  <a:pt x="213" y="478"/>
                  <a:pt x="204" y="467"/>
                </a:cubicBezTo>
                <a:cubicBezTo>
                  <a:pt x="181" y="440"/>
                  <a:pt x="181" y="440"/>
                  <a:pt x="181" y="440"/>
                </a:cubicBezTo>
                <a:cubicBezTo>
                  <a:pt x="172" y="430"/>
                  <a:pt x="159" y="424"/>
                  <a:pt x="145" y="425"/>
                </a:cubicBezTo>
                <a:cubicBezTo>
                  <a:pt x="110" y="428"/>
                  <a:pt x="110" y="428"/>
                  <a:pt x="110" y="428"/>
                </a:cubicBezTo>
                <a:cubicBezTo>
                  <a:pt x="95" y="429"/>
                  <a:pt x="81" y="424"/>
                  <a:pt x="71" y="414"/>
                </a:cubicBezTo>
                <a:cubicBezTo>
                  <a:pt x="60" y="403"/>
                  <a:pt x="55" y="389"/>
                  <a:pt x="56" y="374"/>
                </a:cubicBezTo>
                <a:cubicBezTo>
                  <a:pt x="59" y="339"/>
                  <a:pt x="59" y="339"/>
                  <a:pt x="59" y="339"/>
                </a:cubicBezTo>
                <a:cubicBezTo>
                  <a:pt x="60" y="325"/>
                  <a:pt x="55" y="312"/>
                  <a:pt x="44" y="303"/>
                </a:cubicBezTo>
                <a:cubicBezTo>
                  <a:pt x="17" y="281"/>
                  <a:pt x="17" y="281"/>
                  <a:pt x="17" y="281"/>
                </a:cubicBezTo>
                <a:cubicBezTo>
                  <a:pt x="6" y="271"/>
                  <a:pt x="0" y="257"/>
                  <a:pt x="0" y="242"/>
                </a:cubicBezTo>
                <a:cubicBezTo>
                  <a:pt x="0" y="228"/>
                  <a:pt x="6" y="214"/>
                  <a:pt x="17" y="204"/>
                </a:cubicBezTo>
                <a:cubicBezTo>
                  <a:pt x="44" y="181"/>
                  <a:pt x="44" y="181"/>
                  <a:pt x="44" y="181"/>
                </a:cubicBezTo>
                <a:cubicBezTo>
                  <a:pt x="55" y="173"/>
                  <a:pt x="60" y="159"/>
                  <a:pt x="59" y="146"/>
                </a:cubicBezTo>
                <a:cubicBezTo>
                  <a:pt x="56" y="111"/>
                  <a:pt x="56" y="111"/>
                  <a:pt x="56" y="111"/>
                </a:cubicBezTo>
                <a:cubicBezTo>
                  <a:pt x="55" y="96"/>
                  <a:pt x="60" y="82"/>
                  <a:pt x="71" y="71"/>
                </a:cubicBezTo>
                <a:cubicBezTo>
                  <a:pt x="81" y="61"/>
                  <a:pt x="95" y="56"/>
                  <a:pt x="110" y="57"/>
                </a:cubicBezTo>
                <a:cubicBezTo>
                  <a:pt x="145" y="60"/>
                  <a:pt x="145" y="60"/>
                  <a:pt x="145" y="60"/>
                </a:cubicBezTo>
                <a:cubicBezTo>
                  <a:pt x="159" y="61"/>
                  <a:pt x="172" y="55"/>
                  <a:pt x="181" y="45"/>
                </a:cubicBezTo>
                <a:cubicBezTo>
                  <a:pt x="204" y="18"/>
                  <a:pt x="204" y="18"/>
                  <a:pt x="204" y="18"/>
                </a:cubicBezTo>
                <a:cubicBezTo>
                  <a:pt x="213" y="7"/>
                  <a:pt x="227" y="0"/>
                  <a:pt x="242" y="0"/>
                </a:cubicBezTo>
                <a:cubicBezTo>
                  <a:pt x="256" y="0"/>
                  <a:pt x="270" y="7"/>
                  <a:pt x="280" y="18"/>
                </a:cubicBezTo>
                <a:cubicBezTo>
                  <a:pt x="303" y="45"/>
                  <a:pt x="303" y="45"/>
                  <a:pt x="303" y="45"/>
                </a:cubicBezTo>
                <a:cubicBezTo>
                  <a:pt x="311" y="55"/>
                  <a:pt x="325" y="61"/>
                  <a:pt x="338" y="60"/>
                </a:cubicBezTo>
                <a:cubicBezTo>
                  <a:pt x="373" y="57"/>
                  <a:pt x="373" y="57"/>
                  <a:pt x="373" y="57"/>
                </a:cubicBezTo>
                <a:cubicBezTo>
                  <a:pt x="388" y="56"/>
                  <a:pt x="403" y="61"/>
                  <a:pt x="413" y="71"/>
                </a:cubicBezTo>
                <a:cubicBezTo>
                  <a:pt x="423" y="82"/>
                  <a:pt x="429" y="96"/>
                  <a:pt x="427" y="111"/>
                </a:cubicBezTo>
                <a:cubicBezTo>
                  <a:pt x="425" y="146"/>
                  <a:pt x="425" y="146"/>
                  <a:pt x="425" y="146"/>
                </a:cubicBezTo>
                <a:cubicBezTo>
                  <a:pt x="423" y="159"/>
                  <a:pt x="429" y="173"/>
                  <a:pt x="439" y="181"/>
                </a:cubicBezTo>
                <a:cubicBezTo>
                  <a:pt x="466" y="204"/>
                  <a:pt x="466" y="204"/>
                  <a:pt x="466" y="204"/>
                </a:cubicBezTo>
                <a:cubicBezTo>
                  <a:pt x="477" y="214"/>
                  <a:pt x="484" y="228"/>
                  <a:pt x="484" y="242"/>
                </a:cubicBezTo>
                <a:cubicBezTo>
                  <a:pt x="484" y="257"/>
                  <a:pt x="477" y="271"/>
                  <a:pt x="466" y="281"/>
                </a:cubicBezTo>
                <a:cubicBezTo>
                  <a:pt x="439" y="303"/>
                  <a:pt x="439" y="303"/>
                  <a:pt x="439" y="303"/>
                </a:cubicBezTo>
                <a:cubicBezTo>
                  <a:pt x="429" y="312"/>
                  <a:pt x="423" y="325"/>
                  <a:pt x="425" y="339"/>
                </a:cubicBezTo>
                <a:cubicBezTo>
                  <a:pt x="427" y="374"/>
                  <a:pt x="427" y="374"/>
                  <a:pt x="427" y="374"/>
                </a:cubicBezTo>
                <a:cubicBezTo>
                  <a:pt x="429" y="389"/>
                  <a:pt x="423" y="403"/>
                  <a:pt x="413" y="414"/>
                </a:cubicBezTo>
                <a:cubicBezTo>
                  <a:pt x="403" y="424"/>
                  <a:pt x="388" y="429"/>
                  <a:pt x="373" y="428"/>
                </a:cubicBezTo>
                <a:cubicBezTo>
                  <a:pt x="338" y="425"/>
                  <a:pt x="338" y="425"/>
                  <a:pt x="338" y="425"/>
                </a:cubicBezTo>
                <a:cubicBezTo>
                  <a:pt x="325" y="424"/>
                  <a:pt x="311" y="430"/>
                  <a:pt x="303" y="440"/>
                </a:cubicBezTo>
                <a:cubicBezTo>
                  <a:pt x="280" y="467"/>
                  <a:pt x="280" y="467"/>
                  <a:pt x="280" y="467"/>
                </a:cubicBezTo>
                <a:cubicBezTo>
                  <a:pt x="270" y="478"/>
                  <a:pt x="256" y="485"/>
                  <a:pt x="242" y="485"/>
                </a:cubicBezTo>
                <a:close/>
                <a:moveTo>
                  <a:pt x="149" y="417"/>
                </a:moveTo>
                <a:cubicBezTo>
                  <a:pt x="163" y="417"/>
                  <a:pt x="177" y="424"/>
                  <a:pt x="187" y="435"/>
                </a:cubicBezTo>
                <a:cubicBezTo>
                  <a:pt x="210" y="462"/>
                  <a:pt x="210" y="462"/>
                  <a:pt x="210" y="462"/>
                </a:cubicBezTo>
                <a:cubicBezTo>
                  <a:pt x="218" y="471"/>
                  <a:pt x="229" y="477"/>
                  <a:pt x="242" y="477"/>
                </a:cubicBezTo>
                <a:cubicBezTo>
                  <a:pt x="254" y="477"/>
                  <a:pt x="266" y="471"/>
                  <a:pt x="274" y="462"/>
                </a:cubicBezTo>
                <a:cubicBezTo>
                  <a:pt x="297" y="435"/>
                  <a:pt x="297" y="435"/>
                  <a:pt x="297" y="435"/>
                </a:cubicBezTo>
                <a:cubicBezTo>
                  <a:pt x="307" y="423"/>
                  <a:pt x="323" y="416"/>
                  <a:pt x="339" y="417"/>
                </a:cubicBezTo>
                <a:cubicBezTo>
                  <a:pt x="374" y="420"/>
                  <a:pt x="374" y="420"/>
                  <a:pt x="374" y="420"/>
                </a:cubicBezTo>
                <a:cubicBezTo>
                  <a:pt x="387" y="421"/>
                  <a:pt x="399" y="417"/>
                  <a:pt x="407" y="408"/>
                </a:cubicBezTo>
                <a:cubicBezTo>
                  <a:pt x="416" y="399"/>
                  <a:pt x="420" y="387"/>
                  <a:pt x="419" y="375"/>
                </a:cubicBezTo>
                <a:cubicBezTo>
                  <a:pt x="417" y="340"/>
                  <a:pt x="417" y="340"/>
                  <a:pt x="417" y="340"/>
                </a:cubicBezTo>
                <a:cubicBezTo>
                  <a:pt x="415" y="324"/>
                  <a:pt x="422" y="308"/>
                  <a:pt x="434" y="297"/>
                </a:cubicBezTo>
                <a:cubicBezTo>
                  <a:pt x="461" y="274"/>
                  <a:pt x="461" y="274"/>
                  <a:pt x="461" y="274"/>
                </a:cubicBezTo>
                <a:cubicBezTo>
                  <a:pt x="470" y="267"/>
                  <a:pt x="476" y="255"/>
                  <a:pt x="476" y="242"/>
                </a:cubicBezTo>
                <a:cubicBezTo>
                  <a:pt x="476" y="230"/>
                  <a:pt x="470" y="218"/>
                  <a:pt x="461" y="210"/>
                </a:cubicBezTo>
                <a:cubicBezTo>
                  <a:pt x="434" y="188"/>
                  <a:pt x="434" y="188"/>
                  <a:pt x="434" y="188"/>
                </a:cubicBezTo>
                <a:cubicBezTo>
                  <a:pt x="422" y="177"/>
                  <a:pt x="415" y="161"/>
                  <a:pt x="417" y="145"/>
                </a:cubicBezTo>
                <a:cubicBezTo>
                  <a:pt x="419" y="110"/>
                  <a:pt x="419" y="110"/>
                  <a:pt x="419" y="110"/>
                </a:cubicBezTo>
                <a:cubicBezTo>
                  <a:pt x="420" y="98"/>
                  <a:pt x="416" y="86"/>
                  <a:pt x="407" y="77"/>
                </a:cubicBezTo>
                <a:cubicBezTo>
                  <a:pt x="399" y="68"/>
                  <a:pt x="387" y="64"/>
                  <a:pt x="374" y="65"/>
                </a:cubicBezTo>
                <a:cubicBezTo>
                  <a:pt x="339" y="68"/>
                  <a:pt x="339" y="68"/>
                  <a:pt x="339" y="68"/>
                </a:cubicBezTo>
                <a:cubicBezTo>
                  <a:pt x="323" y="69"/>
                  <a:pt x="307" y="62"/>
                  <a:pt x="297" y="50"/>
                </a:cubicBezTo>
                <a:cubicBezTo>
                  <a:pt x="274" y="23"/>
                  <a:pt x="274" y="23"/>
                  <a:pt x="274" y="23"/>
                </a:cubicBezTo>
                <a:cubicBezTo>
                  <a:pt x="266" y="14"/>
                  <a:pt x="254" y="8"/>
                  <a:pt x="242" y="8"/>
                </a:cubicBezTo>
                <a:cubicBezTo>
                  <a:pt x="229" y="8"/>
                  <a:pt x="218" y="14"/>
                  <a:pt x="210" y="23"/>
                </a:cubicBezTo>
                <a:cubicBezTo>
                  <a:pt x="187" y="50"/>
                  <a:pt x="187" y="50"/>
                  <a:pt x="187" y="50"/>
                </a:cubicBezTo>
                <a:cubicBezTo>
                  <a:pt x="176" y="62"/>
                  <a:pt x="161" y="69"/>
                  <a:pt x="145" y="68"/>
                </a:cubicBezTo>
                <a:cubicBezTo>
                  <a:pt x="109" y="65"/>
                  <a:pt x="109" y="65"/>
                  <a:pt x="109" y="65"/>
                </a:cubicBezTo>
                <a:cubicBezTo>
                  <a:pt x="97" y="64"/>
                  <a:pt x="85" y="68"/>
                  <a:pt x="76" y="77"/>
                </a:cubicBezTo>
                <a:cubicBezTo>
                  <a:pt x="67" y="86"/>
                  <a:pt x="63" y="98"/>
                  <a:pt x="64" y="110"/>
                </a:cubicBezTo>
                <a:cubicBezTo>
                  <a:pt x="67" y="145"/>
                  <a:pt x="67" y="145"/>
                  <a:pt x="67" y="145"/>
                </a:cubicBezTo>
                <a:cubicBezTo>
                  <a:pt x="68" y="161"/>
                  <a:pt x="62" y="177"/>
                  <a:pt x="49" y="188"/>
                </a:cubicBezTo>
                <a:cubicBezTo>
                  <a:pt x="22" y="210"/>
                  <a:pt x="22" y="210"/>
                  <a:pt x="22" y="210"/>
                </a:cubicBezTo>
                <a:cubicBezTo>
                  <a:pt x="13" y="218"/>
                  <a:pt x="8" y="230"/>
                  <a:pt x="8" y="242"/>
                </a:cubicBezTo>
                <a:cubicBezTo>
                  <a:pt x="8" y="255"/>
                  <a:pt x="13" y="267"/>
                  <a:pt x="22" y="274"/>
                </a:cubicBezTo>
                <a:cubicBezTo>
                  <a:pt x="49" y="297"/>
                  <a:pt x="49" y="297"/>
                  <a:pt x="49" y="297"/>
                </a:cubicBezTo>
                <a:cubicBezTo>
                  <a:pt x="62" y="308"/>
                  <a:pt x="68" y="324"/>
                  <a:pt x="67" y="340"/>
                </a:cubicBezTo>
                <a:cubicBezTo>
                  <a:pt x="64" y="375"/>
                  <a:pt x="64" y="375"/>
                  <a:pt x="64" y="375"/>
                </a:cubicBezTo>
                <a:cubicBezTo>
                  <a:pt x="63" y="387"/>
                  <a:pt x="67" y="399"/>
                  <a:pt x="76" y="408"/>
                </a:cubicBezTo>
                <a:cubicBezTo>
                  <a:pt x="85" y="417"/>
                  <a:pt x="97" y="421"/>
                  <a:pt x="109" y="420"/>
                </a:cubicBezTo>
                <a:cubicBezTo>
                  <a:pt x="145" y="417"/>
                  <a:pt x="145" y="417"/>
                  <a:pt x="145" y="417"/>
                </a:cubicBezTo>
                <a:cubicBezTo>
                  <a:pt x="146" y="417"/>
                  <a:pt x="147" y="417"/>
                  <a:pt x="149" y="41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173"/>
          <p:cNvSpPr>
            <a:spLocks/>
          </p:cNvSpPr>
          <p:nvPr/>
        </p:nvSpPr>
        <p:spPr bwMode="auto">
          <a:xfrm>
            <a:off x="6862249" y="1941574"/>
            <a:ext cx="1220788" cy="916781"/>
          </a:xfrm>
          <a:custGeom>
            <a:avLst/>
            <a:gdLst>
              <a:gd name="T0" fmla="*/ 13 w 385"/>
              <a:gd name="T1" fmla="*/ 221 h 385"/>
              <a:gd name="T2" fmla="*/ 0 w 385"/>
              <a:gd name="T3" fmla="*/ 192 h 385"/>
              <a:gd name="T4" fmla="*/ 13 w 385"/>
              <a:gd name="T5" fmla="*/ 164 h 385"/>
              <a:gd name="T6" fmla="*/ 35 w 385"/>
              <a:gd name="T7" fmla="*/ 146 h 385"/>
              <a:gd name="T8" fmla="*/ 48 w 385"/>
              <a:gd name="T9" fmla="*/ 114 h 385"/>
              <a:gd name="T10" fmla="*/ 46 w 385"/>
              <a:gd name="T11" fmla="*/ 86 h 385"/>
              <a:gd name="T12" fmla="*/ 56 w 385"/>
              <a:gd name="T13" fmla="*/ 56 h 385"/>
              <a:gd name="T14" fmla="*/ 86 w 385"/>
              <a:gd name="T15" fmla="*/ 45 h 385"/>
              <a:gd name="T16" fmla="*/ 114 w 385"/>
              <a:gd name="T17" fmla="*/ 48 h 385"/>
              <a:gd name="T18" fmla="*/ 146 w 385"/>
              <a:gd name="T19" fmla="*/ 35 h 385"/>
              <a:gd name="T20" fmla="*/ 164 w 385"/>
              <a:gd name="T21" fmla="*/ 13 h 385"/>
              <a:gd name="T22" fmla="*/ 193 w 385"/>
              <a:gd name="T23" fmla="*/ 0 h 385"/>
              <a:gd name="T24" fmla="*/ 221 w 385"/>
              <a:gd name="T25" fmla="*/ 13 h 385"/>
              <a:gd name="T26" fmla="*/ 240 w 385"/>
              <a:gd name="T27" fmla="*/ 35 h 385"/>
              <a:gd name="T28" fmla="*/ 271 w 385"/>
              <a:gd name="T29" fmla="*/ 48 h 385"/>
              <a:gd name="T30" fmla="*/ 300 w 385"/>
              <a:gd name="T31" fmla="*/ 45 h 385"/>
              <a:gd name="T32" fmla="*/ 329 w 385"/>
              <a:gd name="T33" fmla="*/ 56 h 385"/>
              <a:gd name="T34" fmla="*/ 340 w 385"/>
              <a:gd name="T35" fmla="*/ 86 h 385"/>
              <a:gd name="T36" fmla="*/ 337 w 385"/>
              <a:gd name="T37" fmla="*/ 114 h 385"/>
              <a:gd name="T38" fmla="*/ 351 w 385"/>
              <a:gd name="T39" fmla="*/ 146 h 385"/>
              <a:gd name="T40" fmla="*/ 372 w 385"/>
              <a:gd name="T41" fmla="*/ 164 h 385"/>
              <a:gd name="T42" fmla="*/ 385 w 385"/>
              <a:gd name="T43" fmla="*/ 192 h 385"/>
              <a:gd name="T44" fmla="*/ 372 w 385"/>
              <a:gd name="T45" fmla="*/ 221 h 385"/>
              <a:gd name="T46" fmla="*/ 351 w 385"/>
              <a:gd name="T47" fmla="*/ 239 h 385"/>
              <a:gd name="T48" fmla="*/ 337 w 385"/>
              <a:gd name="T49" fmla="*/ 271 h 385"/>
              <a:gd name="T50" fmla="*/ 340 w 385"/>
              <a:gd name="T51" fmla="*/ 299 h 385"/>
              <a:gd name="T52" fmla="*/ 329 w 385"/>
              <a:gd name="T53" fmla="*/ 329 h 385"/>
              <a:gd name="T54" fmla="*/ 300 w 385"/>
              <a:gd name="T55" fmla="*/ 340 h 385"/>
              <a:gd name="T56" fmla="*/ 271 w 385"/>
              <a:gd name="T57" fmla="*/ 337 h 385"/>
              <a:gd name="T58" fmla="*/ 240 w 385"/>
              <a:gd name="T59" fmla="*/ 350 h 385"/>
              <a:gd name="T60" fmla="*/ 221 w 385"/>
              <a:gd name="T61" fmla="*/ 372 h 385"/>
              <a:gd name="T62" fmla="*/ 193 w 385"/>
              <a:gd name="T63" fmla="*/ 385 h 385"/>
              <a:gd name="T64" fmla="*/ 164 w 385"/>
              <a:gd name="T65" fmla="*/ 372 h 385"/>
              <a:gd name="T66" fmla="*/ 146 w 385"/>
              <a:gd name="T67" fmla="*/ 350 h 385"/>
              <a:gd name="T68" fmla="*/ 114 w 385"/>
              <a:gd name="T69" fmla="*/ 337 h 385"/>
              <a:gd name="T70" fmla="*/ 86 w 385"/>
              <a:gd name="T71" fmla="*/ 340 h 385"/>
              <a:gd name="T72" fmla="*/ 56 w 385"/>
              <a:gd name="T73" fmla="*/ 329 h 385"/>
              <a:gd name="T74" fmla="*/ 46 w 385"/>
              <a:gd name="T75" fmla="*/ 299 h 385"/>
              <a:gd name="T76" fmla="*/ 48 w 385"/>
              <a:gd name="T77" fmla="*/ 271 h 385"/>
              <a:gd name="T78" fmla="*/ 35 w 385"/>
              <a:gd name="T79" fmla="*/ 239 h 385"/>
              <a:gd name="T80" fmla="*/ 13 w 385"/>
              <a:gd name="T81" fmla="*/ 221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85" h="385">
                <a:moveTo>
                  <a:pt x="13" y="221"/>
                </a:moveTo>
                <a:cubicBezTo>
                  <a:pt x="5" y="214"/>
                  <a:pt x="0" y="203"/>
                  <a:pt x="0" y="192"/>
                </a:cubicBezTo>
                <a:cubicBezTo>
                  <a:pt x="0" y="182"/>
                  <a:pt x="5" y="171"/>
                  <a:pt x="13" y="164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44" y="138"/>
                  <a:pt x="49" y="126"/>
                  <a:pt x="48" y="114"/>
                </a:cubicBezTo>
                <a:cubicBezTo>
                  <a:pt x="46" y="86"/>
                  <a:pt x="46" y="86"/>
                  <a:pt x="46" y="86"/>
                </a:cubicBezTo>
                <a:cubicBezTo>
                  <a:pt x="45" y="75"/>
                  <a:pt x="49" y="64"/>
                  <a:pt x="56" y="56"/>
                </a:cubicBezTo>
                <a:cubicBezTo>
                  <a:pt x="64" y="48"/>
                  <a:pt x="75" y="44"/>
                  <a:pt x="86" y="45"/>
                </a:cubicBezTo>
                <a:cubicBezTo>
                  <a:pt x="114" y="48"/>
                  <a:pt x="114" y="48"/>
                  <a:pt x="114" y="48"/>
                </a:cubicBezTo>
                <a:cubicBezTo>
                  <a:pt x="126" y="49"/>
                  <a:pt x="138" y="44"/>
                  <a:pt x="146" y="35"/>
                </a:cubicBezTo>
                <a:cubicBezTo>
                  <a:pt x="164" y="13"/>
                  <a:pt x="164" y="13"/>
                  <a:pt x="164" y="13"/>
                </a:cubicBezTo>
                <a:cubicBezTo>
                  <a:pt x="171" y="5"/>
                  <a:pt x="182" y="0"/>
                  <a:pt x="193" y="0"/>
                </a:cubicBezTo>
                <a:cubicBezTo>
                  <a:pt x="204" y="0"/>
                  <a:pt x="214" y="5"/>
                  <a:pt x="221" y="13"/>
                </a:cubicBezTo>
                <a:cubicBezTo>
                  <a:pt x="240" y="35"/>
                  <a:pt x="240" y="35"/>
                  <a:pt x="240" y="35"/>
                </a:cubicBezTo>
                <a:cubicBezTo>
                  <a:pt x="247" y="44"/>
                  <a:pt x="259" y="49"/>
                  <a:pt x="271" y="48"/>
                </a:cubicBezTo>
                <a:cubicBezTo>
                  <a:pt x="300" y="45"/>
                  <a:pt x="300" y="45"/>
                  <a:pt x="300" y="45"/>
                </a:cubicBezTo>
                <a:cubicBezTo>
                  <a:pt x="311" y="44"/>
                  <a:pt x="321" y="48"/>
                  <a:pt x="329" y="56"/>
                </a:cubicBezTo>
                <a:cubicBezTo>
                  <a:pt x="337" y="64"/>
                  <a:pt x="341" y="75"/>
                  <a:pt x="340" y="86"/>
                </a:cubicBezTo>
                <a:cubicBezTo>
                  <a:pt x="337" y="114"/>
                  <a:pt x="337" y="114"/>
                  <a:pt x="337" y="114"/>
                </a:cubicBezTo>
                <a:cubicBezTo>
                  <a:pt x="336" y="126"/>
                  <a:pt x="341" y="138"/>
                  <a:pt x="351" y="146"/>
                </a:cubicBezTo>
                <a:cubicBezTo>
                  <a:pt x="372" y="164"/>
                  <a:pt x="372" y="164"/>
                  <a:pt x="372" y="164"/>
                </a:cubicBezTo>
                <a:cubicBezTo>
                  <a:pt x="381" y="171"/>
                  <a:pt x="385" y="182"/>
                  <a:pt x="385" y="192"/>
                </a:cubicBezTo>
                <a:cubicBezTo>
                  <a:pt x="385" y="203"/>
                  <a:pt x="381" y="214"/>
                  <a:pt x="372" y="221"/>
                </a:cubicBezTo>
                <a:cubicBezTo>
                  <a:pt x="351" y="239"/>
                  <a:pt x="351" y="239"/>
                  <a:pt x="351" y="239"/>
                </a:cubicBezTo>
                <a:cubicBezTo>
                  <a:pt x="341" y="247"/>
                  <a:pt x="336" y="259"/>
                  <a:pt x="337" y="271"/>
                </a:cubicBezTo>
                <a:cubicBezTo>
                  <a:pt x="340" y="299"/>
                  <a:pt x="340" y="299"/>
                  <a:pt x="340" y="299"/>
                </a:cubicBezTo>
                <a:cubicBezTo>
                  <a:pt x="341" y="310"/>
                  <a:pt x="337" y="321"/>
                  <a:pt x="329" y="329"/>
                </a:cubicBezTo>
                <a:cubicBezTo>
                  <a:pt x="321" y="336"/>
                  <a:pt x="311" y="340"/>
                  <a:pt x="300" y="340"/>
                </a:cubicBezTo>
                <a:cubicBezTo>
                  <a:pt x="271" y="337"/>
                  <a:pt x="271" y="337"/>
                  <a:pt x="271" y="337"/>
                </a:cubicBezTo>
                <a:cubicBezTo>
                  <a:pt x="259" y="336"/>
                  <a:pt x="247" y="341"/>
                  <a:pt x="240" y="350"/>
                </a:cubicBezTo>
                <a:cubicBezTo>
                  <a:pt x="221" y="372"/>
                  <a:pt x="221" y="372"/>
                  <a:pt x="221" y="372"/>
                </a:cubicBezTo>
                <a:cubicBezTo>
                  <a:pt x="214" y="380"/>
                  <a:pt x="204" y="385"/>
                  <a:pt x="193" y="385"/>
                </a:cubicBezTo>
                <a:cubicBezTo>
                  <a:pt x="182" y="385"/>
                  <a:pt x="171" y="380"/>
                  <a:pt x="164" y="372"/>
                </a:cubicBezTo>
                <a:cubicBezTo>
                  <a:pt x="146" y="350"/>
                  <a:pt x="146" y="350"/>
                  <a:pt x="146" y="350"/>
                </a:cubicBezTo>
                <a:cubicBezTo>
                  <a:pt x="138" y="341"/>
                  <a:pt x="126" y="336"/>
                  <a:pt x="114" y="337"/>
                </a:cubicBezTo>
                <a:cubicBezTo>
                  <a:pt x="86" y="340"/>
                  <a:pt x="86" y="340"/>
                  <a:pt x="86" y="340"/>
                </a:cubicBezTo>
                <a:cubicBezTo>
                  <a:pt x="75" y="340"/>
                  <a:pt x="64" y="336"/>
                  <a:pt x="56" y="329"/>
                </a:cubicBezTo>
                <a:cubicBezTo>
                  <a:pt x="49" y="321"/>
                  <a:pt x="45" y="310"/>
                  <a:pt x="46" y="299"/>
                </a:cubicBezTo>
                <a:cubicBezTo>
                  <a:pt x="48" y="271"/>
                  <a:pt x="48" y="271"/>
                  <a:pt x="48" y="271"/>
                </a:cubicBezTo>
                <a:cubicBezTo>
                  <a:pt x="49" y="259"/>
                  <a:pt x="44" y="247"/>
                  <a:pt x="35" y="239"/>
                </a:cubicBezTo>
                <a:lnTo>
                  <a:pt x="13" y="22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171"/>
          <p:cNvSpPr>
            <a:spLocks noEditPoints="1"/>
          </p:cNvSpPr>
          <p:nvPr/>
        </p:nvSpPr>
        <p:spPr bwMode="auto">
          <a:xfrm>
            <a:off x="6416162" y="1595650"/>
            <a:ext cx="2112963" cy="1583531"/>
          </a:xfrm>
          <a:custGeom>
            <a:avLst/>
            <a:gdLst>
              <a:gd name="T0" fmla="*/ 281 w 666"/>
              <a:gd name="T1" fmla="*/ 641 h 665"/>
              <a:gd name="T2" fmla="*/ 199 w 666"/>
              <a:gd name="T3" fmla="*/ 583 h 665"/>
              <a:gd name="T4" fmla="*/ 97 w 666"/>
              <a:gd name="T5" fmla="*/ 568 h 665"/>
              <a:gd name="T6" fmla="*/ 82 w 666"/>
              <a:gd name="T7" fmla="*/ 466 h 665"/>
              <a:gd name="T8" fmla="*/ 24 w 666"/>
              <a:gd name="T9" fmla="*/ 384 h 665"/>
              <a:gd name="T10" fmla="*/ 24 w 666"/>
              <a:gd name="T11" fmla="*/ 281 h 665"/>
              <a:gd name="T12" fmla="*/ 82 w 666"/>
              <a:gd name="T13" fmla="*/ 199 h 665"/>
              <a:gd name="T14" fmla="*/ 97 w 666"/>
              <a:gd name="T15" fmla="*/ 97 h 665"/>
              <a:gd name="T16" fmla="*/ 199 w 666"/>
              <a:gd name="T17" fmla="*/ 82 h 665"/>
              <a:gd name="T18" fmla="*/ 281 w 666"/>
              <a:gd name="T19" fmla="*/ 23 h 665"/>
              <a:gd name="T20" fmla="*/ 384 w 666"/>
              <a:gd name="T21" fmla="*/ 23 h 665"/>
              <a:gd name="T22" fmla="*/ 466 w 666"/>
              <a:gd name="T23" fmla="*/ 82 h 665"/>
              <a:gd name="T24" fmla="*/ 568 w 666"/>
              <a:gd name="T25" fmla="*/ 97 h 665"/>
              <a:gd name="T26" fmla="*/ 584 w 666"/>
              <a:gd name="T27" fmla="*/ 199 h 665"/>
              <a:gd name="T28" fmla="*/ 642 w 666"/>
              <a:gd name="T29" fmla="*/ 281 h 665"/>
              <a:gd name="T30" fmla="*/ 642 w 666"/>
              <a:gd name="T31" fmla="*/ 384 h 665"/>
              <a:gd name="T32" fmla="*/ 584 w 666"/>
              <a:gd name="T33" fmla="*/ 466 h 665"/>
              <a:gd name="T34" fmla="*/ 568 w 666"/>
              <a:gd name="T35" fmla="*/ 568 h 665"/>
              <a:gd name="T36" fmla="*/ 466 w 666"/>
              <a:gd name="T37" fmla="*/ 583 h 665"/>
              <a:gd name="T38" fmla="*/ 384 w 666"/>
              <a:gd name="T39" fmla="*/ 641 h 665"/>
              <a:gd name="T40" fmla="*/ 204 w 666"/>
              <a:gd name="T41" fmla="*/ 575 h 665"/>
              <a:gd name="T42" fmla="*/ 287 w 666"/>
              <a:gd name="T43" fmla="*/ 636 h 665"/>
              <a:gd name="T44" fmla="*/ 378 w 666"/>
              <a:gd name="T45" fmla="*/ 636 h 665"/>
              <a:gd name="T46" fmla="*/ 467 w 666"/>
              <a:gd name="T47" fmla="*/ 575 h 665"/>
              <a:gd name="T48" fmla="*/ 562 w 666"/>
              <a:gd name="T49" fmla="*/ 562 h 665"/>
              <a:gd name="T50" fmla="*/ 576 w 666"/>
              <a:gd name="T51" fmla="*/ 466 h 665"/>
              <a:gd name="T52" fmla="*/ 637 w 666"/>
              <a:gd name="T53" fmla="*/ 378 h 665"/>
              <a:gd name="T54" fmla="*/ 637 w 666"/>
              <a:gd name="T55" fmla="*/ 287 h 665"/>
              <a:gd name="T56" fmla="*/ 576 w 666"/>
              <a:gd name="T57" fmla="*/ 198 h 665"/>
              <a:gd name="T58" fmla="*/ 562 w 666"/>
              <a:gd name="T59" fmla="*/ 103 h 665"/>
              <a:gd name="T60" fmla="*/ 467 w 666"/>
              <a:gd name="T61" fmla="*/ 90 h 665"/>
              <a:gd name="T62" fmla="*/ 378 w 666"/>
              <a:gd name="T63" fmla="*/ 29 h 665"/>
              <a:gd name="T64" fmla="*/ 287 w 666"/>
              <a:gd name="T65" fmla="*/ 29 h 665"/>
              <a:gd name="T66" fmla="*/ 199 w 666"/>
              <a:gd name="T67" fmla="*/ 90 h 665"/>
              <a:gd name="T68" fmla="*/ 103 w 666"/>
              <a:gd name="T69" fmla="*/ 103 h 665"/>
              <a:gd name="T70" fmla="*/ 90 w 666"/>
              <a:gd name="T71" fmla="*/ 198 h 665"/>
              <a:gd name="T72" fmla="*/ 29 w 666"/>
              <a:gd name="T73" fmla="*/ 287 h 665"/>
              <a:gd name="T74" fmla="*/ 29 w 666"/>
              <a:gd name="T75" fmla="*/ 378 h 665"/>
              <a:gd name="T76" fmla="*/ 90 w 666"/>
              <a:gd name="T77" fmla="*/ 466 h 665"/>
              <a:gd name="T78" fmla="*/ 103 w 666"/>
              <a:gd name="T79" fmla="*/ 562 h 665"/>
              <a:gd name="T80" fmla="*/ 199 w 666"/>
              <a:gd name="T81" fmla="*/ 575 h 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66" h="665">
                <a:moveTo>
                  <a:pt x="333" y="665"/>
                </a:moveTo>
                <a:cubicBezTo>
                  <a:pt x="313" y="665"/>
                  <a:pt x="294" y="657"/>
                  <a:pt x="281" y="641"/>
                </a:cubicBezTo>
                <a:cubicBezTo>
                  <a:pt x="250" y="604"/>
                  <a:pt x="250" y="604"/>
                  <a:pt x="250" y="604"/>
                </a:cubicBezTo>
                <a:cubicBezTo>
                  <a:pt x="237" y="590"/>
                  <a:pt x="219" y="582"/>
                  <a:pt x="199" y="583"/>
                </a:cubicBezTo>
                <a:cubicBezTo>
                  <a:pt x="151" y="587"/>
                  <a:pt x="151" y="587"/>
                  <a:pt x="151" y="587"/>
                </a:cubicBezTo>
                <a:cubicBezTo>
                  <a:pt x="131" y="589"/>
                  <a:pt x="111" y="582"/>
                  <a:pt x="97" y="568"/>
                </a:cubicBezTo>
                <a:cubicBezTo>
                  <a:pt x="83" y="554"/>
                  <a:pt x="76" y="534"/>
                  <a:pt x="78" y="514"/>
                </a:cubicBezTo>
                <a:cubicBezTo>
                  <a:pt x="82" y="466"/>
                  <a:pt x="82" y="466"/>
                  <a:pt x="82" y="466"/>
                </a:cubicBezTo>
                <a:cubicBezTo>
                  <a:pt x="83" y="447"/>
                  <a:pt x="76" y="428"/>
                  <a:pt x="61" y="416"/>
                </a:cubicBezTo>
                <a:cubicBezTo>
                  <a:pt x="24" y="384"/>
                  <a:pt x="24" y="384"/>
                  <a:pt x="24" y="384"/>
                </a:cubicBezTo>
                <a:cubicBezTo>
                  <a:pt x="9" y="371"/>
                  <a:pt x="0" y="352"/>
                  <a:pt x="0" y="332"/>
                </a:cubicBezTo>
                <a:cubicBezTo>
                  <a:pt x="0" y="313"/>
                  <a:pt x="9" y="294"/>
                  <a:pt x="24" y="281"/>
                </a:cubicBezTo>
                <a:cubicBezTo>
                  <a:pt x="61" y="249"/>
                  <a:pt x="61" y="249"/>
                  <a:pt x="61" y="249"/>
                </a:cubicBezTo>
                <a:cubicBezTo>
                  <a:pt x="76" y="237"/>
                  <a:pt x="83" y="218"/>
                  <a:pt x="82" y="199"/>
                </a:cubicBezTo>
                <a:cubicBezTo>
                  <a:pt x="78" y="150"/>
                  <a:pt x="78" y="150"/>
                  <a:pt x="78" y="150"/>
                </a:cubicBezTo>
                <a:cubicBezTo>
                  <a:pt x="76" y="131"/>
                  <a:pt x="83" y="111"/>
                  <a:pt x="97" y="97"/>
                </a:cubicBezTo>
                <a:cubicBezTo>
                  <a:pt x="111" y="83"/>
                  <a:pt x="131" y="76"/>
                  <a:pt x="151" y="78"/>
                </a:cubicBezTo>
                <a:cubicBezTo>
                  <a:pt x="199" y="82"/>
                  <a:pt x="199" y="82"/>
                  <a:pt x="199" y="82"/>
                </a:cubicBezTo>
                <a:cubicBezTo>
                  <a:pt x="219" y="83"/>
                  <a:pt x="237" y="75"/>
                  <a:pt x="250" y="61"/>
                </a:cubicBezTo>
                <a:cubicBezTo>
                  <a:pt x="281" y="23"/>
                  <a:pt x="281" y="23"/>
                  <a:pt x="281" y="23"/>
                </a:cubicBezTo>
                <a:cubicBezTo>
                  <a:pt x="294" y="8"/>
                  <a:pt x="313" y="0"/>
                  <a:pt x="333" y="0"/>
                </a:cubicBezTo>
                <a:cubicBezTo>
                  <a:pt x="353" y="0"/>
                  <a:pt x="371" y="8"/>
                  <a:pt x="384" y="23"/>
                </a:cubicBezTo>
                <a:cubicBezTo>
                  <a:pt x="416" y="61"/>
                  <a:pt x="416" y="61"/>
                  <a:pt x="416" y="61"/>
                </a:cubicBezTo>
                <a:cubicBezTo>
                  <a:pt x="428" y="75"/>
                  <a:pt x="447" y="83"/>
                  <a:pt x="466" y="82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35" y="76"/>
                  <a:pt x="554" y="83"/>
                  <a:pt x="568" y="97"/>
                </a:cubicBezTo>
                <a:cubicBezTo>
                  <a:pt x="582" y="111"/>
                  <a:pt x="589" y="131"/>
                  <a:pt x="588" y="150"/>
                </a:cubicBezTo>
                <a:cubicBezTo>
                  <a:pt x="584" y="199"/>
                  <a:pt x="584" y="199"/>
                  <a:pt x="584" y="199"/>
                </a:cubicBezTo>
                <a:cubicBezTo>
                  <a:pt x="582" y="218"/>
                  <a:pt x="590" y="237"/>
                  <a:pt x="604" y="249"/>
                </a:cubicBezTo>
                <a:cubicBezTo>
                  <a:pt x="642" y="281"/>
                  <a:pt x="642" y="281"/>
                  <a:pt x="642" y="281"/>
                </a:cubicBezTo>
                <a:cubicBezTo>
                  <a:pt x="657" y="294"/>
                  <a:pt x="666" y="313"/>
                  <a:pt x="666" y="332"/>
                </a:cubicBezTo>
                <a:cubicBezTo>
                  <a:pt x="666" y="352"/>
                  <a:pt x="657" y="371"/>
                  <a:pt x="642" y="384"/>
                </a:cubicBezTo>
                <a:cubicBezTo>
                  <a:pt x="604" y="416"/>
                  <a:pt x="604" y="416"/>
                  <a:pt x="604" y="416"/>
                </a:cubicBezTo>
                <a:cubicBezTo>
                  <a:pt x="590" y="428"/>
                  <a:pt x="582" y="447"/>
                  <a:pt x="584" y="466"/>
                </a:cubicBezTo>
                <a:cubicBezTo>
                  <a:pt x="588" y="514"/>
                  <a:pt x="588" y="514"/>
                  <a:pt x="588" y="514"/>
                </a:cubicBezTo>
                <a:cubicBezTo>
                  <a:pt x="589" y="534"/>
                  <a:pt x="582" y="554"/>
                  <a:pt x="568" y="568"/>
                </a:cubicBezTo>
                <a:cubicBezTo>
                  <a:pt x="554" y="582"/>
                  <a:pt x="535" y="589"/>
                  <a:pt x="515" y="587"/>
                </a:cubicBezTo>
                <a:cubicBezTo>
                  <a:pt x="466" y="583"/>
                  <a:pt x="466" y="583"/>
                  <a:pt x="466" y="583"/>
                </a:cubicBezTo>
                <a:cubicBezTo>
                  <a:pt x="447" y="582"/>
                  <a:pt x="428" y="590"/>
                  <a:pt x="416" y="604"/>
                </a:cubicBezTo>
                <a:cubicBezTo>
                  <a:pt x="384" y="641"/>
                  <a:pt x="384" y="641"/>
                  <a:pt x="384" y="641"/>
                </a:cubicBezTo>
                <a:cubicBezTo>
                  <a:pt x="371" y="657"/>
                  <a:pt x="353" y="665"/>
                  <a:pt x="333" y="665"/>
                </a:cubicBezTo>
                <a:close/>
                <a:moveTo>
                  <a:pt x="204" y="575"/>
                </a:moveTo>
                <a:cubicBezTo>
                  <a:pt x="224" y="575"/>
                  <a:pt x="243" y="584"/>
                  <a:pt x="256" y="599"/>
                </a:cubicBezTo>
                <a:cubicBezTo>
                  <a:pt x="287" y="636"/>
                  <a:pt x="287" y="636"/>
                  <a:pt x="287" y="636"/>
                </a:cubicBezTo>
                <a:cubicBezTo>
                  <a:pt x="299" y="650"/>
                  <a:pt x="315" y="657"/>
                  <a:pt x="333" y="657"/>
                </a:cubicBezTo>
                <a:cubicBezTo>
                  <a:pt x="350" y="657"/>
                  <a:pt x="367" y="650"/>
                  <a:pt x="378" y="636"/>
                </a:cubicBezTo>
                <a:cubicBezTo>
                  <a:pt x="410" y="599"/>
                  <a:pt x="410" y="599"/>
                  <a:pt x="410" y="599"/>
                </a:cubicBezTo>
                <a:cubicBezTo>
                  <a:pt x="424" y="582"/>
                  <a:pt x="445" y="574"/>
                  <a:pt x="467" y="575"/>
                </a:cubicBezTo>
                <a:cubicBezTo>
                  <a:pt x="515" y="579"/>
                  <a:pt x="515" y="579"/>
                  <a:pt x="515" y="579"/>
                </a:cubicBezTo>
                <a:cubicBezTo>
                  <a:pt x="533" y="581"/>
                  <a:pt x="550" y="575"/>
                  <a:pt x="562" y="562"/>
                </a:cubicBezTo>
                <a:cubicBezTo>
                  <a:pt x="575" y="550"/>
                  <a:pt x="581" y="533"/>
                  <a:pt x="580" y="515"/>
                </a:cubicBezTo>
                <a:cubicBezTo>
                  <a:pt x="576" y="466"/>
                  <a:pt x="576" y="466"/>
                  <a:pt x="576" y="466"/>
                </a:cubicBezTo>
                <a:cubicBezTo>
                  <a:pt x="574" y="445"/>
                  <a:pt x="583" y="424"/>
                  <a:pt x="599" y="409"/>
                </a:cubicBezTo>
                <a:cubicBezTo>
                  <a:pt x="637" y="378"/>
                  <a:pt x="637" y="378"/>
                  <a:pt x="637" y="378"/>
                </a:cubicBezTo>
                <a:cubicBezTo>
                  <a:pt x="650" y="367"/>
                  <a:pt x="658" y="350"/>
                  <a:pt x="658" y="332"/>
                </a:cubicBezTo>
                <a:cubicBezTo>
                  <a:pt x="658" y="315"/>
                  <a:pt x="650" y="298"/>
                  <a:pt x="637" y="287"/>
                </a:cubicBezTo>
                <a:cubicBezTo>
                  <a:pt x="599" y="255"/>
                  <a:pt x="599" y="255"/>
                  <a:pt x="599" y="255"/>
                </a:cubicBezTo>
                <a:cubicBezTo>
                  <a:pt x="583" y="241"/>
                  <a:pt x="574" y="220"/>
                  <a:pt x="576" y="198"/>
                </a:cubicBezTo>
                <a:cubicBezTo>
                  <a:pt x="580" y="150"/>
                  <a:pt x="580" y="150"/>
                  <a:pt x="580" y="150"/>
                </a:cubicBezTo>
                <a:cubicBezTo>
                  <a:pt x="581" y="132"/>
                  <a:pt x="575" y="115"/>
                  <a:pt x="562" y="103"/>
                </a:cubicBezTo>
                <a:cubicBezTo>
                  <a:pt x="550" y="90"/>
                  <a:pt x="533" y="84"/>
                  <a:pt x="515" y="86"/>
                </a:cubicBezTo>
                <a:cubicBezTo>
                  <a:pt x="467" y="90"/>
                  <a:pt x="467" y="90"/>
                  <a:pt x="467" y="90"/>
                </a:cubicBezTo>
                <a:cubicBezTo>
                  <a:pt x="445" y="91"/>
                  <a:pt x="424" y="82"/>
                  <a:pt x="410" y="66"/>
                </a:cubicBezTo>
                <a:cubicBezTo>
                  <a:pt x="378" y="29"/>
                  <a:pt x="378" y="29"/>
                  <a:pt x="378" y="29"/>
                </a:cubicBezTo>
                <a:cubicBezTo>
                  <a:pt x="367" y="15"/>
                  <a:pt x="350" y="8"/>
                  <a:pt x="333" y="8"/>
                </a:cubicBezTo>
                <a:cubicBezTo>
                  <a:pt x="315" y="8"/>
                  <a:pt x="299" y="15"/>
                  <a:pt x="287" y="29"/>
                </a:cubicBezTo>
                <a:cubicBezTo>
                  <a:pt x="256" y="66"/>
                  <a:pt x="256" y="66"/>
                  <a:pt x="256" y="66"/>
                </a:cubicBezTo>
                <a:cubicBezTo>
                  <a:pt x="242" y="82"/>
                  <a:pt x="221" y="91"/>
                  <a:pt x="199" y="90"/>
                </a:cubicBezTo>
                <a:cubicBezTo>
                  <a:pt x="150" y="86"/>
                  <a:pt x="150" y="86"/>
                  <a:pt x="150" y="86"/>
                </a:cubicBezTo>
                <a:cubicBezTo>
                  <a:pt x="133" y="84"/>
                  <a:pt x="115" y="91"/>
                  <a:pt x="103" y="103"/>
                </a:cubicBezTo>
                <a:cubicBezTo>
                  <a:pt x="91" y="115"/>
                  <a:pt x="84" y="132"/>
                  <a:pt x="86" y="150"/>
                </a:cubicBezTo>
                <a:cubicBezTo>
                  <a:pt x="90" y="198"/>
                  <a:pt x="90" y="198"/>
                  <a:pt x="90" y="198"/>
                </a:cubicBezTo>
                <a:cubicBezTo>
                  <a:pt x="92" y="220"/>
                  <a:pt x="83" y="241"/>
                  <a:pt x="66" y="255"/>
                </a:cubicBezTo>
                <a:cubicBezTo>
                  <a:pt x="29" y="287"/>
                  <a:pt x="29" y="287"/>
                  <a:pt x="29" y="287"/>
                </a:cubicBezTo>
                <a:cubicBezTo>
                  <a:pt x="16" y="298"/>
                  <a:pt x="8" y="315"/>
                  <a:pt x="8" y="332"/>
                </a:cubicBezTo>
                <a:cubicBezTo>
                  <a:pt x="8" y="350"/>
                  <a:pt x="16" y="367"/>
                  <a:pt x="29" y="378"/>
                </a:cubicBezTo>
                <a:cubicBezTo>
                  <a:pt x="66" y="409"/>
                  <a:pt x="66" y="409"/>
                  <a:pt x="66" y="409"/>
                </a:cubicBezTo>
                <a:cubicBezTo>
                  <a:pt x="83" y="424"/>
                  <a:pt x="92" y="445"/>
                  <a:pt x="90" y="466"/>
                </a:cubicBezTo>
                <a:cubicBezTo>
                  <a:pt x="86" y="515"/>
                  <a:pt x="86" y="515"/>
                  <a:pt x="86" y="515"/>
                </a:cubicBezTo>
                <a:cubicBezTo>
                  <a:pt x="84" y="533"/>
                  <a:pt x="91" y="550"/>
                  <a:pt x="103" y="562"/>
                </a:cubicBezTo>
                <a:cubicBezTo>
                  <a:pt x="115" y="575"/>
                  <a:pt x="132" y="581"/>
                  <a:pt x="150" y="579"/>
                </a:cubicBezTo>
                <a:cubicBezTo>
                  <a:pt x="199" y="575"/>
                  <a:pt x="199" y="575"/>
                  <a:pt x="199" y="575"/>
                </a:cubicBezTo>
                <a:cubicBezTo>
                  <a:pt x="201" y="575"/>
                  <a:pt x="202" y="575"/>
                  <a:pt x="204" y="57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203"/>
          <p:cNvSpPr>
            <a:spLocks noEditPoints="1"/>
          </p:cNvSpPr>
          <p:nvPr/>
        </p:nvSpPr>
        <p:spPr bwMode="auto">
          <a:xfrm>
            <a:off x="7442481" y="2888038"/>
            <a:ext cx="60325" cy="708422"/>
          </a:xfrm>
          <a:custGeom>
            <a:avLst/>
            <a:gdLst>
              <a:gd name="T0" fmla="*/ 14 w 19"/>
              <a:gd name="T1" fmla="*/ 85 h 278"/>
              <a:gd name="T2" fmla="*/ 6 w 19"/>
              <a:gd name="T3" fmla="*/ 85 h 278"/>
              <a:gd name="T4" fmla="*/ 10 w 19"/>
              <a:gd name="T5" fmla="*/ 138 h 278"/>
              <a:gd name="T6" fmla="*/ 10 w 19"/>
              <a:gd name="T7" fmla="*/ 130 h 278"/>
              <a:gd name="T8" fmla="*/ 10 w 19"/>
              <a:gd name="T9" fmla="*/ 138 h 278"/>
              <a:gd name="T10" fmla="*/ 14 w 19"/>
              <a:gd name="T11" fmla="*/ 117 h 278"/>
              <a:gd name="T12" fmla="*/ 6 w 19"/>
              <a:gd name="T13" fmla="*/ 117 h 278"/>
              <a:gd name="T14" fmla="*/ 10 w 19"/>
              <a:gd name="T15" fmla="*/ 105 h 278"/>
              <a:gd name="T16" fmla="*/ 10 w 19"/>
              <a:gd name="T17" fmla="*/ 97 h 278"/>
              <a:gd name="T18" fmla="*/ 10 w 19"/>
              <a:gd name="T19" fmla="*/ 105 h 278"/>
              <a:gd name="T20" fmla="*/ 14 w 19"/>
              <a:gd name="T21" fmla="*/ 37 h 278"/>
              <a:gd name="T22" fmla="*/ 6 w 19"/>
              <a:gd name="T23" fmla="*/ 37 h 278"/>
              <a:gd name="T24" fmla="*/ 10 w 19"/>
              <a:gd name="T25" fmla="*/ 73 h 278"/>
              <a:gd name="T26" fmla="*/ 10 w 19"/>
              <a:gd name="T27" fmla="*/ 65 h 278"/>
              <a:gd name="T28" fmla="*/ 10 w 19"/>
              <a:gd name="T29" fmla="*/ 73 h 278"/>
              <a:gd name="T30" fmla="*/ 14 w 19"/>
              <a:gd name="T31" fmla="*/ 21 h 278"/>
              <a:gd name="T32" fmla="*/ 6 w 19"/>
              <a:gd name="T33" fmla="*/ 21 h 278"/>
              <a:gd name="T34" fmla="*/ 10 w 19"/>
              <a:gd name="T35" fmla="*/ 57 h 278"/>
              <a:gd name="T36" fmla="*/ 10 w 19"/>
              <a:gd name="T37" fmla="*/ 49 h 278"/>
              <a:gd name="T38" fmla="*/ 10 w 19"/>
              <a:gd name="T39" fmla="*/ 57 h 278"/>
              <a:gd name="T40" fmla="*/ 14 w 19"/>
              <a:gd name="T41" fmla="*/ 150 h 278"/>
              <a:gd name="T42" fmla="*/ 6 w 19"/>
              <a:gd name="T43" fmla="*/ 150 h 278"/>
              <a:gd name="T44" fmla="*/ 10 w 19"/>
              <a:gd name="T45" fmla="*/ 234 h 278"/>
              <a:gd name="T46" fmla="*/ 10 w 19"/>
              <a:gd name="T47" fmla="*/ 226 h 278"/>
              <a:gd name="T48" fmla="*/ 10 w 19"/>
              <a:gd name="T49" fmla="*/ 234 h 278"/>
              <a:gd name="T50" fmla="*/ 14 w 19"/>
              <a:gd name="T51" fmla="*/ 214 h 278"/>
              <a:gd name="T52" fmla="*/ 6 w 19"/>
              <a:gd name="T53" fmla="*/ 214 h 278"/>
              <a:gd name="T54" fmla="*/ 10 w 19"/>
              <a:gd name="T55" fmla="*/ 250 h 278"/>
              <a:gd name="T56" fmla="*/ 10 w 19"/>
              <a:gd name="T57" fmla="*/ 242 h 278"/>
              <a:gd name="T58" fmla="*/ 10 w 19"/>
              <a:gd name="T59" fmla="*/ 250 h 278"/>
              <a:gd name="T60" fmla="*/ 14 w 19"/>
              <a:gd name="T61" fmla="*/ 198 h 278"/>
              <a:gd name="T62" fmla="*/ 6 w 19"/>
              <a:gd name="T63" fmla="*/ 198 h 278"/>
              <a:gd name="T64" fmla="*/ 10 w 19"/>
              <a:gd name="T65" fmla="*/ 170 h 278"/>
              <a:gd name="T66" fmla="*/ 10 w 19"/>
              <a:gd name="T67" fmla="*/ 162 h 278"/>
              <a:gd name="T68" fmla="*/ 10 w 19"/>
              <a:gd name="T69" fmla="*/ 170 h 278"/>
              <a:gd name="T70" fmla="*/ 14 w 19"/>
              <a:gd name="T71" fmla="*/ 182 h 278"/>
              <a:gd name="T72" fmla="*/ 6 w 19"/>
              <a:gd name="T73" fmla="*/ 182 h 278"/>
              <a:gd name="T74" fmla="*/ 10 w 19"/>
              <a:gd name="T75" fmla="*/ 8 h 278"/>
              <a:gd name="T76" fmla="*/ 14 w 19"/>
              <a:gd name="T77" fmla="*/ 4 h 278"/>
              <a:gd name="T78" fmla="*/ 7 w 19"/>
              <a:gd name="T79" fmla="*/ 2 h 278"/>
              <a:gd name="T80" fmla="*/ 7 w 19"/>
              <a:gd name="T81" fmla="*/ 7 h 278"/>
              <a:gd name="T82" fmla="*/ 10 w 19"/>
              <a:gd name="T83" fmla="*/ 259 h 278"/>
              <a:gd name="T84" fmla="*/ 10 w 19"/>
              <a:gd name="T85" fmla="*/ 278 h 278"/>
              <a:gd name="T86" fmla="*/ 10 w 19"/>
              <a:gd name="T87" fmla="*/ 25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" h="278">
                <a:moveTo>
                  <a:pt x="10" y="89"/>
                </a:moveTo>
                <a:cubicBezTo>
                  <a:pt x="12" y="89"/>
                  <a:pt x="14" y="87"/>
                  <a:pt x="14" y="85"/>
                </a:cubicBezTo>
                <a:cubicBezTo>
                  <a:pt x="14" y="83"/>
                  <a:pt x="12" y="81"/>
                  <a:pt x="10" y="81"/>
                </a:cubicBezTo>
                <a:cubicBezTo>
                  <a:pt x="8" y="81"/>
                  <a:pt x="6" y="83"/>
                  <a:pt x="6" y="85"/>
                </a:cubicBezTo>
                <a:cubicBezTo>
                  <a:pt x="6" y="87"/>
                  <a:pt x="8" y="89"/>
                  <a:pt x="10" y="89"/>
                </a:cubicBezTo>
                <a:close/>
                <a:moveTo>
                  <a:pt x="10" y="138"/>
                </a:moveTo>
                <a:cubicBezTo>
                  <a:pt x="12" y="138"/>
                  <a:pt x="14" y="136"/>
                  <a:pt x="14" y="134"/>
                </a:cubicBezTo>
                <a:cubicBezTo>
                  <a:pt x="14" y="131"/>
                  <a:pt x="12" y="130"/>
                  <a:pt x="10" y="130"/>
                </a:cubicBezTo>
                <a:cubicBezTo>
                  <a:pt x="8" y="130"/>
                  <a:pt x="6" y="131"/>
                  <a:pt x="6" y="134"/>
                </a:cubicBezTo>
                <a:cubicBezTo>
                  <a:pt x="6" y="136"/>
                  <a:pt x="8" y="138"/>
                  <a:pt x="10" y="138"/>
                </a:cubicBezTo>
                <a:close/>
                <a:moveTo>
                  <a:pt x="10" y="121"/>
                </a:moveTo>
                <a:cubicBezTo>
                  <a:pt x="12" y="121"/>
                  <a:pt x="14" y="120"/>
                  <a:pt x="14" y="117"/>
                </a:cubicBezTo>
                <a:cubicBezTo>
                  <a:pt x="14" y="115"/>
                  <a:pt x="12" y="113"/>
                  <a:pt x="10" y="113"/>
                </a:cubicBezTo>
                <a:cubicBezTo>
                  <a:pt x="8" y="113"/>
                  <a:pt x="6" y="115"/>
                  <a:pt x="6" y="117"/>
                </a:cubicBezTo>
                <a:cubicBezTo>
                  <a:pt x="6" y="120"/>
                  <a:pt x="8" y="121"/>
                  <a:pt x="10" y="121"/>
                </a:cubicBezTo>
                <a:close/>
                <a:moveTo>
                  <a:pt x="10" y="105"/>
                </a:moveTo>
                <a:cubicBezTo>
                  <a:pt x="12" y="105"/>
                  <a:pt x="14" y="103"/>
                  <a:pt x="14" y="101"/>
                </a:cubicBezTo>
                <a:cubicBezTo>
                  <a:pt x="14" y="99"/>
                  <a:pt x="12" y="97"/>
                  <a:pt x="10" y="97"/>
                </a:cubicBezTo>
                <a:cubicBezTo>
                  <a:pt x="8" y="97"/>
                  <a:pt x="6" y="99"/>
                  <a:pt x="6" y="101"/>
                </a:cubicBezTo>
                <a:cubicBezTo>
                  <a:pt x="6" y="103"/>
                  <a:pt x="8" y="105"/>
                  <a:pt x="10" y="105"/>
                </a:cubicBezTo>
                <a:close/>
                <a:moveTo>
                  <a:pt x="10" y="41"/>
                </a:moveTo>
                <a:cubicBezTo>
                  <a:pt x="12" y="41"/>
                  <a:pt x="14" y="39"/>
                  <a:pt x="14" y="37"/>
                </a:cubicBezTo>
                <a:cubicBezTo>
                  <a:pt x="14" y="35"/>
                  <a:pt x="12" y="33"/>
                  <a:pt x="10" y="33"/>
                </a:cubicBezTo>
                <a:cubicBezTo>
                  <a:pt x="8" y="33"/>
                  <a:pt x="6" y="35"/>
                  <a:pt x="6" y="37"/>
                </a:cubicBezTo>
                <a:cubicBezTo>
                  <a:pt x="6" y="39"/>
                  <a:pt x="8" y="41"/>
                  <a:pt x="10" y="41"/>
                </a:cubicBezTo>
                <a:close/>
                <a:moveTo>
                  <a:pt x="10" y="73"/>
                </a:moveTo>
                <a:cubicBezTo>
                  <a:pt x="12" y="73"/>
                  <a:pt x="14" y="71"/>
                  <a:pt x="14" y="69"/>
                </a:cubicBezTo>
                <a:cubicBezTo>
                  <a:pt x="14" y="67"/>
                  <a:pt x="12" y="65"/>
                  <a:pt x="10" y="65"/>
                </a:cubicBezTo>
                <a:cubicBezTo>
                  <a:pt x="8" y="65"/>
                  <a:pt x="6" y="67"/>
                  <a:pt x="6" y="69"/>
                </a:cubicBezTo>
                <a:cubicBezTo>
                  <a:pt x="6" y="71"/>
                  <a:pt x="8" y="73"/>
                  <a:pt x="10" y="73"/>
                </a:cubicBezTo>
                <a:close/>
                <a:moveTo>
                  <a:pt x="10" y="25"/>
                </a:moveTo>
                <a:cubicBezTo>
                  <a:pt x="12" y="25"/>
                  <a:pt x="14" y="23"/>
                  <a:pt x="14" y="21"/>
                </a:cubicBezTo>
                <a:cubicBezTo>
                  <a:pt x="14" y="18"/>
                  <a:pt x="12" y="17"/>
                  <a:pt x="10" y="17"/>
                </a:cubicBezTo>
                <a:cubicBezTo>
                  <a:pt x="8" y="17"/>
                  <a:pt x="6" y="18"/>
                  <a:pt x="6" y="21"/>
                </a:cubicBezTo>
                <a:cubicBezTo>
                  <a:pt x="6" y="23"/>
                  <a:pt x="8" y="25"/>
                  <a:pt x="10" y="25"/>
                </a:cubicBezTo>
                <a:close/>
                <a:moveTo>
                  <a:pt x="10" y="57"/>
                </a:moveTo>
                <a:cubicBezTo>
                  <a:pt x="12" y="57"/>
                  <a:pt x="14" y="55"/>
                  <a:pt x="14" y="53"/>
                </a:cubicBezTo>
                <a:cubicBezTo>
                  <a:pt x="14" y="51"/>
                  <a:pt x="12" y="49"/>
                  <a:pt x="10" y="49"/>
                </a:cubicBezTo>
                <a:cubicBezTo>
                  <a:pt x="8" y="49"/>
                  <a:pt x="6" y="51"/>
                  <a:pt x="6" y="53"/>
                </a:cubicBezTo>
                <a:cubicBezTo>
                  <a:pt x="6" y="55"/>
                  <a:pt x="8" y="57"/>
                  <a:pt x="10" y="57"/>
                </a:cubicBezTo>
                <a:close/>
                <a:moveTo>
                  <a:pt x="10" y="154"/>
                </a:moveTo>
                <a:cubicBezTo>
                  <a:pt x="12" y="154"/>
                  <a:pt x="14" y="152"/>
                  <a:pt x="14" y="150"/>
                </a:cubicBezTo>
                <a:cubicBezTo>
                  <a:pt x="14" y="147"/>
                  <a:pt x="12" y="146"/>
                  <a:pt x="10" y="146"/>
                </a:cubicBezTo>
                <a:cubicBezTo>
                  <a:pt x="8" y="146"/>
                  <a:pt x="6" y="147"/>
                  <a:pt x="6" y="150"/>
                </a:cubicBezTo>
                <a:cubicBezTo>
                  <a:pt x="6" y="152"/>
                  <a:pt x="8" y="154"/>
                  <a:pt x="10" y="154"/>
                </a:cubicBezTo>
                <a:close/>
                <a:moveTo>
                  <a:pt x="10" y="234"/>
                </a:moveTo>
                <a:cubicBezTo>
                  <a:pt x="12" y="234"/>
                  <a:pt x="14" y="233"/>
                  <a:pt x="14" y="230"/>
                </a:cubicBezTo>
                <a:cubicBezTo>
                  <a:pt x="14" y="228"/>
                  <a:pt x="12" y="226"/>
                  <a:pt x="10" y="226"/>
                </a:cubicBezTo>
                <a:cubicBezTo>
                  <a:pt x="8" y="226"/>
                  <a:pt x="6" y="228"/>
                  <a:pt x="6" y="230"/>
                </a:cubicBezTo>
                <a:cubicBezTo>
                  <a:pt x="6" y="233"/>
                  <a:pt x="8" y="234"/>
                  <a:pt x="10" y="234"/>
                </a:cubicBezTo>
                <a:close/>
                <a:moveTo>
                  <a:pt x="10" y="218"/>
                </a:moveTo>
                <a:cubicBezTo>
                  <a:pt x="12" y="218"/>
                  <a:pt x="14" y="216"/>
                  <a:pt x="14" y="214"/>
                </a:cubicBezTo>
                <a:cubicBezTo>
                  <a:pt x="14" y="212"/>
                  <a:pt x="12" y="210"/>
                  <a:pt x="10" y="210"/>
                </a:cubicBezTo>
                <a:cubicBezTo>
                  <a:pt x="8" y="210"/>
                  <a:pt x="6" y="212"/>
                  <a:pt x="6" y="214"/>
                </a:cubicBezTo>
                <a:cubicBezTo>
                  <a:pt x="6" y="216"/>
                  <a:pt x="8" y="218"/>
                  <a:pt x="10" y="218"/>
                </a:cubicBezTo>
                <a:close/>
                <a:moveTo>
                  <a:pt x="10" y="250"/>
                </a:moveTo>
                <a:cubicBezTo>
                  <a:pt x="12" y="250"/>
                  <a:pt x="14" y="249"/>
                  <a:pt x="14" y="246"/>
                </a:cubicBezTo>
                <a:cubicBezTo>
                  <a:pt x="14" y="244"/>
                  <a:pt x="12" y="242"/>
                  <a:pt x="10" y="242"/>
                </a:cubicBezTo>
                <a:cubicBezTo>
                  <a:pt x="8" y="242"/>
                  <a:pt x="6" y="244"/>
                  <a:pt x="6" y="246"/>
                </a:cubicBezTo>
                <a:cubicBezTo>
                  <a:pt x="6" y="249"/>
                  <a:pt x="8" y="250"/>
                  <a:pt x="10" y="250"/>
                </a:cubicBezTo>
                <a:close/>
                <a:moveTo>
                  <a:pt x="10" y="202"/>
                </a:moveTo>
                <a:cubicBezTo>
                  <a:pt x="12" y="202"/>
                  <a:pt x="14" y="200"/>
                  <a:pt x="14" y="198"/>
                </a:cubicBezTo>
                <a:cubicBezTo>
                  <a:pt x="14" y="196"/>
                  <a:pt x="12" y="194"/>
                  <a:pt x="10" y="194"/>
                </a:cubicBezTo>
                <a:cubicBezTo>
                  <a:pt x="8" y="194"/>
                  <a:pt x="6" y="196"/>
                  <a:pt x="6" y="198"/>
                </a:cubicBezTo>
                <a:cubicBezTo>
                  <a:pt x="6" y="200"/>
                  <a:pt x="8" y="202"/>
                  <a:pt x="10" y="202"/>
                </a:cubicBezTo>
                <a:close/>
                <a:moveTo>
                  <a:pt x="10" y="170"/>
                </a:moveTo>
                <a:cubicBezTo>
                  <a:pt x="12" y="170"/>
                  <a:pt x="14" y="168"/>
                  <a:pt x="14" y="166"/>
                </a:cubicBezTo>
                <a:cubicBezTo>
                  <a:pt x="14" y="164"/>
                  <a:pt x="12" y="162"/>
                  <a:pt x="10" y="162"/>
                </a:cubicBezTo>
                <a:cubicBezTo>
                  <a:pt x="8" y="162"/>
                  <a:pt x="6" y="164"/>
                  <a:pt x="6" y="166"/>
                </a:cubicBezTo>
                <a:cubicBezTo>
                  <a:pt x="6" y="168"/>
                  <a:pt x="8" y="170"/>
                  <a:pt x="10" y="170"/>
                </a:cubicBezTo>
                <a:close/>
                <a:moveTo>
                  <a:pt x="10" y="186"/>
                </a:moveTo>
                <a:cubicBezTo>
                  <a:pt x="12" y="186"/>
                  <a:pt x="14" y="184"/>
                  <a:pt x="14" y="182"/>
                </a:cubicBezTo>
                <a:cubicBezTo>
                  <a:pt x="14" y="180"/>
                  <a:pt x="12" y="178"/>
                  <a:pt x="10" y="178"/>
                </a:cubicBezTo>
                <a:cubicBezTo>
                  <a:pt x="8" y="178"/>
                  <a:pt x="6" y="180"/>
                  <a:pt x="6" y="182"/>
                </a:cubicBezTo>
                <a:cubicBezTo>
                  <a:pt x="6" y="184"/>
                  <a:pt x="8" y="186"/>
                  <a:pt x="10" y="186"/>
                </a:cubicBezTo>
                <a:close/>
                <a:moveTo>
                  <a:pt x="10" y="8"/>
                </a:moveTo>
                <a:cubicBezTo>
                  <a:pt x="11" y="8"/>
                  <a:pt x="12" y="8"/>
                  <a:pt x="13" y="7"/>
                </a:cubicBezTo>
                <a:cubicBezTo>
                  <a:pt x="13" y="7"/>
                  <a:pt x="14" y="6"/>
                  <a:pt x="14" y="4"/>
                </a:cubicBezTo>
                <a:cubicBezTo>
                  <a:pt x="14" y="3"/>
                  <a:pt x="13" y="2"/>
                  <a:pt x="13" y="2"/>
                </a:cubicBezTo>
                <a:cubicBezTo>
                  <a:pt x="11" y="0"/>
                  <a:pt x="8" y="0"/>
                  <a:pt x="7" y="2"/>
                </a:cubicBezTo>
                <a:cubicBezTo>
                  <a:pt x="6" y="2"/>
                  <a:pt x="6" y="3"/>
                  <a:pt x="6" y="4"/>
                </a:cubicBezTo>
                <a:cubicBezTo>
                  <a:pt x="6" y="6"/>
                  <a:pt x="6" y="7"/>
                  <a:pt x="7" y="7"/>
                </a:cubicBezTo>
                <a:cubicBezTo>
                  <a:pt x="8" y="8"/>
                  <a:pt x="9" y="8"/>
                  <a:pt x="10" y="8"/>
                </a:cubicBezTo>
                <a:close/>
                <a:moveTo>
                  <a:pt x="10" y="259"/>
                </a:moveTo>
                <a:cubicBezTo>
                  <a:pt x="4" y="259"/>
                  <a:pt x="0" y="263"/>
                  <a:pt x="0" y="268"/>
                </a:cubicBezTo>
                <a:cubicBezTo>
                  <a:pt x="0" y="274"/>
                  <a:pt x="4" y="278"/>
                  <a:pt x="10" y="278"/>
                </a:cubicBezTo>
                <a:cubicBezTo>
                  <a:pt x="15" y="278"/>
                  <a:pt x="19" y="274"/>
                  <a:pt x="19" y="268"/>
                </a:cubicBezTo>
                <a:cubicBezTo>
                  <a:pt x="19" y="263"/>
                  <a:pt x="15" y="259"/>
                  <a:pt x="10" y="25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ooter Placeholder 65"/>
          <p:cNvSpPr txBox="1">
            <a:spLocks/>
          </p:cNvSpPr>
          <p:nvPr/>
        </p:nvSpPr>
        <p:spPr>
          <a:xfrm>
            <a:off x="6861351" y="2190619"/>
            <a:ext cx="1220788" cy="3935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3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>
            <a:spLocks/>
          </p:cNvSpPr>
          <p:nvPr/>
        </p:nvSpPr>
        <p:spPr>
          <a:xfrm>
            <a:off x="6553124" y="3583731"/>
            <a:ext cx="18993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>
                <a:solidFill>
                  <a:srgbClr val="054B7C"/>
                </a:solidFill>
              </a:rPr>
              <a:t>Библиотека КНД</a:t>
            </a:r>
          </a:p>
        </p:txBody>
      </p:sp>
    </p:spTree>
    <p:extLst>
      <p:ext uri="{BB962C8B-B14F-4D97-AF65-F5344CB8AC3E}">
        <p14:creationId xmlns:p14="http://schemas.microsoft.com/office/powerpoint/2010/main" val="18908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4206" y="1509557"/>
            <a:ext cx="7488832" cy="2124386"/>
          </a:xfrm>
        </p:spPr>
        <p:txBody>
          <a:bodyPr>
            <a:noAutofit/>
          </a:bodyPr>
          <a:lstStyle/>
          <a:p>
            <a:r>
              <a:rPr lang="ru-RU" sz="5400" b="1" spc="50" dirty="0">
                <a:solidFill>
                  <a:srgbClr val="FC5801"/>
                </a:solidFill>
              </a:rPr>
              <a:t>СПАСИБО</a:t>
            </a:r>
            <a:r>
              <a:rPr lang="ru-RU" sz="4000" spc="50" dirty="0">
                <a:solidFill>
                  <a:schemeClr val="bg1"/>
                </a:solidFill>
              </a:rPr>
              <a:t/>
            </a:r>
            <a:br>
              <a:rPr lang="ru-RU" sz="4000" spc="50" dirty="0">
                <a:solidFill>
                  <a:schemeClr val="bg1"/>
                </a:solidFill>
              </a:rPr>
            </a:br>
            <a:r>
              <a:rPr lang="ru-RU" sz="4000" spc="50" dirty="0">
                <a:solidFill>
                  <a:schemeClr val="bg1"/>
                </a:solidFill>
              </a:rPr>
              <a:t>за внимание!</a:t>
            </a:r>
            <a:endParaRPr lang="ru-RU" sz="4000" spc="5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c.gov.ru">
  <a:themeElements>
    <a:clrScheme name="Custom 1">
      <a:dk1>
        <a:srgbClr val="2B2222"/>
      </a:dk1>
      <a:lt1>
        <a:sysClr val="window" lastClr="FFFFFF"/>
      </a:lt1>
      <a:dk2>
        <a:srgbClr val="2EA8A0"/>
      </a:dk2>
      <a:lt2>
        <a:srgbClr val="FAFAE6"/>
      </a:lt2>
      <a:accent1>
        <a:srgbClr val="47132B"/>
      </a:accent1>
      <a:accent2>
        <a:srgbClr val="D39549"/>
      </a:accent2>
      <a:accent3>
        <a:srgbClr val="2EA8A0"/>
      </a:accent3>
      <a:accent4>
        <a:srgbClr val="2B2222"/>
      </a:accent4>
      <a:accent5>
        <a:srgbClr val="6D695F"/>
      </a:accent5>
      <a:accent6>
        <a:srgbClr val="CDC8AA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3255</TotalTime>
  <Words>199</Words>
  <Application>Microsoft Office PowerPoint</Application>
  <PresentationFormat>Экран (16:9)</PresentationFormat>
  <Paragraphs>92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ac.gov.ru</vt:lpstr>
      <vt:lpstr>РЕАЛИЗАЦИЯ МЕХАНИЗМА  регуляторной гильотины: проблемные вопросы и пути их решения»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«Реализация механизма регуляторной гильотины: проблемные вопросы и пути их решения»</dc:title>
  <dc:creator>Пустарнакова Елена Владимировна</dc:creator>
  <cp:lastModifiedBy>Кашежев Инал Абубекирович</cp:lastModifiedBy>
  <cp:revision>155</cp:revision>
  <cp:lastPrinted>2019-12-04T15:51:54Z</cp:lastPrinted>
  <dcterms:created xsi:type="dcterms:W3CDTF">2019-11-18T09:06:25Z</dcterms:created>
  <dcterms:modified xsi:type="dcterms:W3CDTF">2019-12-05T20:51:49Z</dcterms:modified>
</cp:coreProperties>
</file>