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1" r:id="rId5"/>
    <p:sldId id="264" r:id="rId6"/>
  </p:sldIdLst>
  <p:sldSz cx="6858000" cy="9144000" type="screen4x3"/>
  <p:notesSz cx="6669088" cy="97758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95C7"/>
    <a:srgbClr val="669900"/>
    <a:srgbClr val="FFCC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006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D7F2-2A07-4617-AC01-48745794B61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B991-9B24-445D-A823-25E493234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01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D7F2-2A07-4617-AC01-48745794B61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B991-9B24-445D-A823-25E493234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07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D7F2-2A07-4617-AC01-48745794B61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B991-9B24-445D-A823-25E493234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97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D7F2-2A07-4617-AC01-48745794B61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B991-9B24-445D-A823-25E493234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70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D7F2-2A07-4617-AC01-48745794B61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B991-9B24-445D-A823-25E493234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78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D7F2-2A07-4617-AC01-48745794B61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B991-9B24-445D-A823-25E493234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67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D7F2-2A07-4617-AC01-48745794B61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B991-9B24-445D-A823-25E493234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00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D7F2-2A07-4617-AC01-48745794B61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B991-9B24-445D-A823-25E493234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28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D7F2-2A07-4617-AC01-48745794B61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B991-9B24-445D-A823-25E493234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55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D7F2-2A07-4617-AC01-48745794B61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B991-9B24-445D-A823-25E493234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71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D7F2-2A07-4617-AC01-48745794B61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B991-9B24-445D-A823-25E493234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6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8D7F2-2A07-4617-AC01-48745794B61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3B991-9B24-445D-A823-25E493234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84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755" y="222637"/>
            <a:ext cx="6264696" cy="246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Общая схема процедуры ОРВ проектов МНПА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92696" y="846870"/>
            <a:ext cx="1800200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Уведомление о подготовке проекта МНПА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2696" y="3014219"/>
            <a:ext cx="1800200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Разработка проекта МНПА, составление сводного отчета и их публичное обсуждение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2696" y="6156176"/>
            <a:ext cx="1800200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Подготовка заключения об ОРВ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34540" y="1265522"/>
            <a:ext cx="970124" cy="44878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не менее 5 рабочих дней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30374" y="3925851"/>
            <a:ext cx="1019061" cy="48053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т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рабочих  дней*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73363" y="6602841"/>
            <a:ext cx="1340496" cy="40163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не менее 5 рабочих дней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28998" y="671396"/>
            <a:ext cx="2784861" cy="487076"/>
          </a:xfrm>
          <a:prstGeom prst="roundRect">
            <a:avLst/>
          </a:prstGeom>
          <a:solidFill>
            <a:srgbClr val="6B9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 местного самоуправления края или субъект правотворческой инициативы – разработчик проекта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28999" y="6154816"/>
            <a:ext cx="2772399" cy="326731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Уполномоченный орган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570244" y="1282318"/>
            <a:ext cx="2586948" cy="455890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Публичное обсуждение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идеи проекта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 официальном сайте и (или) на 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regulation.khv.gov.ru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570245" y="1763688"/>
            <a:ext cx="3636354" cy="406568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2. Подготовка сводки предложений по результатам публичного обсуждения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570244" y="2190562"/>
            <a:ext cx="3636355" cy="484770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3. Учет предложений по результатам публичного обсуждения при разработке проекта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577854" y="3469900"/>
            <a:ext cx="3628746" cy="298654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Подготовка проекта, сводного отчета об ОРВ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568311" y="3805608"/>
            <a:ext cx="2444865" cy="612132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2. Публичное обсуждение проекта, сводного отчета на официальном сайте и (или) на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regulation.khv.gov.ru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577854" y="4901725"/>
            <a:ext cx="3626811" cy="406568"/>
          </a:xfrm>
          <a:prstGeom prst="roundRect">
            <a:avLst/>
          </a:prstGeom>
          <a:solidFill>
            <a:srgbClr val="669900"/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Корректировка проекта, сводного отчета по результатам публичного обсуждения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566979" y="4458103"/>
            <a:ext cx="3634420" cy="406568"/>
          </a:xfrm>
          <a:prstGeom prst="roundRect">
            <a:avLst/>
          </a:prstGeom>
          <a:solidFill>
            <a:srgbClr val="669900"/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3. Подготовка сводки предложений по результатам публичного обсуждения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579440" y="5333556"/>
            <a:ext cx="3634419" cy="598044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5. Направление проекта, сводного отчета, сводки предложений по результатам публичного обсуждения для подготовки экспертного заключения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562726" y="6609531"/>
            <a:ext cx="2246213" cy="406953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Подготовка экспертного заключения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562726" y="7041579"/>
            <a:ext cx="3641939" cy="406953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2. Направление экспертного заключения разработчику проекта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562726" y="7473627"/>
            <a:ext cx="3651133" cy="492890"/>
          </a:xfrm>
          <a:prstGeom prst="roundRect">
            <a:avLst/>
          </a:prstGeom>
          <a:solidFill>
            <a:srgbClr val="669900"/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3. Размещение экспертного заключения на официальном сайте и (или) на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regulation.khv.gov.ru</a:t>
            </a:r>
            <a:endParaRPr lang="ru-R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Стрелка вниз 46"/>
          <p:cNvSpPr/>
          <p:nvPr/>
        </p:nvSpPr>
        <p:spPr>
          <a:xfrm>
            <a:off x="1376772" y="2071007"/>
            <a:ext cx="432048" cy="94321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>
            <a:off x="1376772" y="4238355"/>
            <a:ext cx="432048" cy="1917821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428999" y="2874597"/>
            <a:ext cx="2784859" cy="490283"/>
          </a:xfrm>
          <a:prstGeom prst="roundRect">
            <a:avLst/>
          </a:prstGeom>
          <a:solidFill>
            <a:srgbClr val="6B9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местного самоуправления края или субъект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правотворческой инициативы – разработчик проекта</a:t>
            </a:r>
          </a:p>
          <a:p>
            <a:pPr algn="ctr">
              <a:lnSpc>
                <a:spcPct val="70000"/>
              </a:lnSpc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6633" y="8114542"/>
            <a:ext cx="6741368" cy="92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lnSpc>
                <a:spcPct val="70000"/>
              </a:lnSpc>
            </a:pP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5 </a:t>
            </a:r>
            <a:r>
              <a:rPr lang="ru-RU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рабочих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дней в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зависимости от степени регулирующего воздействия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проекта.</a:t>
            </a:r>
          </a:p>
          <a:p>
            <a:pPr algn="just">
              <a:lnSpc>
                <a:spcPct val="70000"/>
              </a:lnSpc>
            </a:pP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Законом Хабаровского края от 25 июня 2014 г. № 368 «Об отдельных вопросах правового регулирования экспертизы муниципальных нормативных правовых актов и оценки регулирующего воздействия проектов муниципальных нормативных правовых актов» по проектам, подготовленных в целях снижения негативных последствий введения в отношении Российской Федерации ограничительных мер экономического характера и повышения устойчивости развития экономики края, срок публичного обсуждения не может составлять более 5 рабочих дней.</a:t>
            </a:r>
            <a:endParaRPr lang="ru-RU" sz="11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687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755" y="209888"/>
            <a:ext cx="6264696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«упрощенной» процедуры ОРВ проектов МНПА </a:t>
            </a:r>
          </a:p>
          <a:p>
            <a:pPr algn="ctr">
              <a:lnSpc>
                <a:spcPct val="70000"/>
              </a:lnSpc>
            </a:pP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(пункт 3.3 Методических рекомендаций)</a:t>
            </a:r>
            <a:endParaRPr lang="ru-RU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92696" y="1187624"/>
            <a:ext cx="1728192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Разработка проекта МНПА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0688" y="3782998"/>
            <a:ext cx="1800200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Составление сводного отчета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0688" y="6161767"/>
            <a:ext cx="1800200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Подготовка заключения об ОРВ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11234" y="6211326"/>
            <a:ext cx="1358699" cy="40163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не менее 5 рабочих дней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372703" y="1187625"/>
            <a:ext cx="2792777" cy="510002"/>
          </a:xfrm>
          <a:prstGeom prst="roundRect">
            <a:avLst/>
          </a:prstGeom>
          <a:solidFill>
            <a:srgbClr val="6B9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Орган местного самоуправления края или субъект правотворческой инициативы – разработчик проекта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72703" y="5766143"/>
            <a:ext cx="2792778" cy="35962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Уполномоченный орган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540223" y="1778056"/>
            <a:ext cx="3629710" cy="764318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Проекты МНПА, разрабатываемые исключительно в целях приведения в соответствие с федеральными и краевыми НПА, НПА федеральных и краевых органов исполнительной власти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517793" y="3852840"/>
            <a:ext cx="3652140" cy="261202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Подготовка сводного отчета об ОРВ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517793" y="4675268"/>
            <a:ext cx="3635722" cy="529649"/>
          </a:xfrm>
          <a:prstGeom prst="roundRect">
            <a:avLst/>
          </a:prstGeom>
          <a:solidFill>
            <a:srgbClr val="669900"/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3. Размещение проекта МНПА, сводного отчета на официальном сайте и (или) на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regulation.khv.gov.ru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517793" y="4193171"/>
            <a:ext cx="3647687" cy="401306"/>
          </a:xfrm>
          <a:prstGeom prst="roundRect">
            <a:avLst/>
          </a:prstGeom>
          <a:solidFill>
            <a:srgbClr val="669900"/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2. Направление проекта, сводного отчета для подготовки экспертного заключения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517793" y="6211326"/>
            <a:ext cx="2063335" cy="406953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Подготовка экспертного заключения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517793" y="6685327"/>
            <a:ext cx="3652140" cy="406953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2. Направление экспертного заключения разработчику проекта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540223" y="7158907"/>
            <a:ext cx="3629710" cy="492937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3. Размещение экспертного заключения на официальном сайте и (или) на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regulation.khv.gov.ru</a:t>
            </a:r>
            <a:endParaRPr lang="ru-R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Стрелка вниз 46"/>
          <p:cNvSpPr/>
          <p:nvPr/>
        </p:nvSpPr>
        <p:spPr>
          <a:xfrm>
            <a:off x="1376772" y="2411761"/>
            <a:ext cx="432048" cy="136815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>
            <a:off x="1304764" y="5007330"/>
            <a:ext cx="432048" cy="1003179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372703" y="3286736"/>
            <a:ext cx="2797230" cy="500066"/>
          </a:xfrm>
          <a:prstGeom prst="roundRect">
            <a:avLst/>
          </a:prstGeom>
          <a:solidFill>
            <a:srgbClr val="6B9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Орган местного самоуправления края или субъект правотворческой инициативы – разработчик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234717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0971" y="222637"/>
            <a:ext cx="6264696" cy="547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хема «особой» процедуры ОРВ проектов МНПА </a:t>
            </a:r>
          </a:p>
          <a:p>
            <a:pPr algn="ctr">
              <a:lnSpc>
                <a:spcPct val="70000"/>
              </a:lnSpc>
            </a:pP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(пункт 4.1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Методических рекомендаций)</a:t>
            </a:r>
          </a:p>
          <a:p>
            <a:pPr algn="ctr">
              <a:lnSpc>
                <a:spcPct val="70000"/>
              </a:lnSpc>
            </a:pPr>
            <a:endParaRPr lang="ru-RU" sz="14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6454" y="1017560"/>
            <a:ext cx="1800200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Разработка проекта МНПА, составление сводного отчета и их публичное обсуждение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6454" y="4332434"/>
            <a:ext cx="1800200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Подготовка заключения об ОРВ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68535" y="2022978"/>
            <a:ext cx="1019061" cy="48053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т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рабочих  дней*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84449" y="4921778"/>
            <a:ext cx="1340496" cy="40163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не менее 5 рабочих дней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23320" y="4420589"/>
            <a:ext cx="2746330" cy="36068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Уполномоченный орган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579439" y="1629627"/>
            <a:ext cx="3590211" cy="304817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Подготовка проекта, сводного отчета об ОРВ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598134" y="1966052"/>
            <a:ext cx="2444865" cy="612132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2. Публичное обсуждение проекта, сводного отчета на официальном сайте и (или) на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regulation.khv.gov.ru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598134" y="3075769"/>
            <a:ext cx="3626811" cy="406568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Корректировка проекта, сводного отчета по результатам публичного обсуждения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579439" y="2628350"/>
            <a:ext cx="3634420" cy="406568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3. Подготовка сводки предложений по результатам публичного обсуждения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590526" y="3532095"/>
            <a:ext cx="3634419" cy="598044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5. Направление проекта, сводного отчета, сводки предложений по результатам публичного обсуждения для подготовки экспертного заключения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590526" y="4916460"/>
            <a:ext cx="2240630" cy="406953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Подготовка экспертного заключения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598135" y="5429074"/>
            <a:ext cx="3626810" cy="406953"/>
          </a:xfrm>
          <a:prstGeom prst="roundRect">
            <a:avLst/>
          </a:prstGeom>
          <a:solidFill>
            <a:srgbClr val="669900"/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2. Направление экспертного заключения разработчику проекта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598136" y="5918641"/>
            <a:ext cx="3626809" cy="492890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3. Размещение экспертного заключения на официальном сайте и (или) на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regulation.khv.gov.ru</a:t>
            </a:r>
            <a:endParaRPr lang="ru-R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Стрелка вниз 47"/>
          <p:cNvSpPr/>
          <p:nvPr/>
        </p:nvSpPr>
        <p:spPr>
          <a:xfrm>
            <a:off x="1330530" y="2214546"/>
            <a:ext cx="432048" cy="211788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423319" y="1013393"/>
            <a:ext cx="2746332" cy="490283"/>
          </a:xfrm>
          <a:prstGeom prst="roundRect">
            <a:avLst/>
          </a:prstGeom>
          <a:solidFill>
            <a:srgbClr val="6B9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местного самоуправления края или субъект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правотворческой инициативы – разработчик проекта</a:t>
            </a:r>
          </a:p>
          <a:p>
            <a:pPr algn="ctr">
              <a:lnSpc>
                <a:spcPct val="70000"/>
              </a:lnSpc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6633" y="8114542"/>
            <a:ext cx="6741368" cy="92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lnSpc>
                <a:spcPct val="70000"/>
              </a:lnSpc>
            </a:pP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5 </a:t>
            </a:r>
            <a:r>
              <a:rPr lang="ru-RU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рабочих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дней в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зависимости от степени регулирующего воздействия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проекта.</a:t>
            </a:r>
          </a:p>
          <a:p>
            <a:pPr algn="just">
              <a:lnSpc>
                <a:spcPct val="70000"/>
              </a:lnSpc>
            </a:pP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Законом Хабаровского края от 25 июня 2014 г. № 368 «Об отдельных вопросах правового регулирования экспертизы муниципальных нормативных правовых актов и оценки регулирующего воздействия проектов муниципальных нормативных правовых актов» по проектам, подготовленных в целях снижения негативных последствий введения в отношении Российской Федерации ограничительных мер экономического характера и повышения устойчивости развития экономики края, срок публичного обсуждения не может составлять более 5 рабочих дней.</a:t>
            </a:r>
            <a:endParaRPr lang="ru-RU" sz="11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65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55731" y="3470421"/>
            <a:ext cx="6175610" cy="5350051"/>
          </a:xfrm>
          <a:prstGeom prst="roundRect">
            <a:avLst>
              <a:gd name="adj" fmla="val 7724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62049" y="3552731"/>
            <a:ext cx="1800200" cy="40656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Экспертиза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МНПА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4664" y="60001"/>
            <a:ext cx="6169630" cy="243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проведения экспертизы действующих МНПА</a:t>
            </a:r>
            <a:endParaRPr lang="ru-RU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83150" y="5642663"/>
            <a:ext cx="1800200" cy="79208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Анализ МНПА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17014" y="6810305"/>
            <a:ext cx="1800200" cy="79208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Подготовка заключения об экспертизе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МНПА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558412" y="5648839"/>
            <a:ext cx="3636355" cy="406568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Рассмотрение предложений, поступивших в ходе публичного обсуждения МНПА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579440" y="6104150"/>
            <a:ext cx="3634420" cy="342687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2. Анализ положений МНПА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579441" y="6835176"/>
            <a:ext cx="1929680" cy="382153"/>
          </a:xfrm>
          <a:prstGeom prst="roundRect">
            <a:avLst/>
          </a:prstGeom>
          <a:solidFill>
            <a:srgbClr val="669900"/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Подготовка проекта заключения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2579440" y="7633213"/>
            <a:ext cx="3584916" cy="457573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3. Рассмотрение проекта заключения на заседании коллегиального совещательного органа</a:t>
            </a:r>
            <a:endParaRPr lang="ru-R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Стрелка вниз 52"/>
          <p:cNvSpPr/>
          <p:nvPr/>
        </p:nvSpPr>
        <p:spPr>
          <a:xfrm>
            <a:off x="1338244" y="6434750"/>
            <a:ext cx="432048" cy="41814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579440" y="1095311"/>
            <a:ext cx="3594277" cy="530277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Размещение уведомления о начале приема предложений в Перечень на официальном сайте и (или) на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regulation.khv.gov.ru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Стрелка вниз 57"/>
          <p:cNvSpPr/>
          <p:nvPr/>
        </p:nvSpPr>
        <p:spPr>
          <a:xfrm>
            <a:off x="1367226" y="1475656"/>
            <a:ext cx="432048" cy="2060281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662049" y="4004847"/>
            <a:ext cx="1800200" cy="79208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Публичное обсуждение МНПА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284949" y="4579070"/>
            <a:ext cx="896138" cy="58559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от 20 рабочих дней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Стрелка вниз 63"/>
          <p:cNvSpPr/>
          <p:nvPr/>
        </p:nvSpPr>
        <p:spPr>
          <a:xfrm>
            <a:off x="1346125" y="4759595"/>
            <a:ext cx="432048" cy="34839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570788" y="7259611"/>
            <a:ext cx="3602929" cy="335250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2. Направление  проекта заключение разработчику МНПА для обсуждения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83150" y="611560"/>
            <a:ext cx="1800200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ежегодного перечня МНПА для проведения экспертизы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477754" y="611139"/>
            <a:ext cx="2727372" cy="412163"/>
          </a:xfrm>
          <a:prstGeom prst="roundRect">
            <a:avLst/>
          </a:prstGeom>
          <a:solidFill>
            <a:srgbClr val="6B9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орган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579440" y="1690375"/>
            <a:ext cx="3601647" cy="341039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2. Сбор предложений в Перечень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562137" y="2080535"/>
            <a:ext cx="3619195" cy="332653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3. Подготовка проекта Перечня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556458" y="2463462"/>
            <a:ext cx="3617259" cy="344262"/>
          </a:xfrm>
          <a:prstGeom prst="roundRect">
            <a:avLst/>
          </a:prstGeom>
          <a:solidFill>
            <a:srgbClr val="669900"/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Утверждение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Перечня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553284" y="2845413"/>
            <a:ext cx="2588148" cy="478398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азмещение утвержденного Перечня на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официальном сайте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300504" y="2868135"/>
            <a:ext cx="863852" cy="44245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до 31 декабря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545655" y="4585442"/>
            <a:ext cx="2684239" cy="579225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Публичное обсуждение МНПА и сведений на официальном сайте и (или) на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regulation.khv.gov.ru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562271" y="5193528"/>
            <a:ext cx="3634420" cy="406568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Подготовка сводки предложений по результатам публичного обсуждения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566818" y="8113563"/>
            <a:ext cx="3609832" cy="294072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4. Подписание заключения</a:t>
            </a:r>
            <a:endParaRPr lang="ru-R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545655" y="8449759"/>
            <a:ext cx="3609321" cy="344163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5. Размещение заключения на официальном сайте и (или) на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regulation.khv.gov.ru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79440" y="3514821"/>
            <a:ext cx="864096" cy="40656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до 4 месяцев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477754" y="3522236"/>
            <a:ext cx="2703333" cy="411742"/>
          </a:xfrm>
          <a:prstGeom prst="roundRect">
            <a:avLst/>
          </a:prstGeom>
          <a:solidFill>
            <a:srgbClr val="6B9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орган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554768" y="4014050"/>
            <a:ext cx="3626319" cy="530277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Размещение сведений о проведении экспертизы МНПА на официальном сайте и (или) на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regulation.khv.gov.ru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640260" y="6810305"/>
            <a:ext cx="1540827" cy="40702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 рабочих дней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045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55731" y="3454571"/>
            <a:ext cx="6175610" cy="5017423"/>
          </a:xfrm>
          <a:prstGeom prst="roundRect">
            <a:avLst>
              <a:gd name="adj" fmla="val 7724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62049" y="3552731"/>
            <a:ext cx="1800200" cy="40656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ОФВ МНПА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4664" y="60001"/>
            <a:ext cx="6169630" cy="246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проведения ОФВ действующих МНПА</a:t>
            </a:r>
            <a:endParaRPr lang="ru-RU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62049" y="5466692"/>
            <a:ext cx="1800200" cy="79208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Подготовка заключения об ОФВ МНПА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512757" y="5907505"/>
            <a:ext cx="2068371" cy="361521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Подготовка проекта заключения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2507450" y="6759674"/>
            <a:ext cx="3634419" cy="457573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3. Рассмотрение проекта заключения на заседании коллегиального совещательного органа</a:t>
            </a:r>
            <a:endParaRPr lang="ru-R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579440" y="1095311"/>
            <a:ext cx="3594277" cy="530277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Размещение уведомления о начале приема предложений в Перечень на официальном сайте и (или) на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regulation.khv.gov.ru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Стрелка вниз 57"/>
          <p:cNvSpPr/>
          <p:nvPr/>
        </p:nvSpPr>
        <p:spPr>
          <a:xfrm>
            <a:off x="1367226" y="1475656"/>
            <a:ext cx="432048" cy="2060281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662049" y="4004847"/>
            <a:ext cx="1800200" cy="79208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Подготовка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 публичное обсуждение отчета об ОФВ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277773" y="4358572"/>
            <a:ext cx="864096" cy="57838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от 20 рабочих дней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Стрелка вниз 63"/>
          <p:cNvSpPr/>
          <p:nvPr/>
        </p:nvSpPr>
        <p:spPr>
          <a:xfrm>
            <a:off x="1346125" y="4759595"/>
            <a:ext cx="432048" cy="34839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513107" y="6322714"/>
            <a:ext cx="3628762" cy="408893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2. Направление  проекта заключение разработчику МНПА для обсуждения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62049" y="611560"/>
            <a:ext cx="187724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ежегодного перечня МНПА для проведения ОФВ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125041" y="611560"/>
            <a:ext cx="2056046" cy="306150"/>
          </a:xfrm>
          <a:prstGeom prst="roundRect">
            <a:avLst/>
          </a:prstGeom>
          <a:solidFill>
            <a:srgbClr val="6B9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орган</a:t>
            </a:r>
            <a:endParaRPr lang="ru-R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579440" y="1690375"/>
            <a:ext cx="3601647" cy="341039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2. Сбор предложений в Перечень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562137" y="2080535"/>
            <a:ext cx="3619195" cy="332653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3. Подготовка проекта Перечня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556458" y="2463462"/>
            <a:ext cx="3617259" cy="344262"/>
          </a:xfrm>
          <a:prstGeom prst="roundRect">
            <a:avLst/>
          </a:prstGeom>
          <a:solidFill>
            <a:srgbClr val="669900"/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Утверждение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Перечня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553284" y="2845413"/>
            <a:ext cx="2588148" cy="478398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азмещение утвержденного Перечня на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официальном сайте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300504" y="2868135"/>
            <a:ext cx="863852" cy="44245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до 31 декабря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550500" y="4354465"/>
            <a:ext cx="2684239" cy="587446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Публичное обсуждение МНПА 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отчета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об ОФВ на официальном сайте и (или) на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regulation.khv.gov.ru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553284" y="4006474"/>
            <a:ext cx="3593889" cy="283637"/>
          </a:xfrm>
          <a:prstGeom prst="roundRect">
            <a:avLst/>
          </a:prstGeom>
          <a:solidFill>
            <a:srgbClr val="669900"/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Подготовка отчета об ОФВ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507449" y="7269034"/>
            <a:ext cx="3634420" cy="322095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4. Подписание заключения</a:t>
            </a:r>
            <a:endParaRPr lang="ru-R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504659" y="7642916"/>
            <a:ext cx="3639999" cy="453782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5. Размещение заключения на официальном сайте и (или) на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regulation.khv.gov.ru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485211" y="3508870"/>
            <a:ext cx="2673125" cy="411742"/>
          </a:xfrm>
          <a:prstGeom prst="roundRect">
            <a:avLst/>
          </a:prstGeom>
          <a:solidFill>
            <a:srgbClr val="6B9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 местного самоуправления – разработчик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485211" y="5466692"/>
            <a:ext cx="2640338" cy="315351"/>
          </a:xfrm>
          <a:prstGeom prst="roundRect">
            <a:avLst/>
          </a:prstGeom>
          <a:solidFill>
            <a:srgbClr val="6B9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орган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631636" y="5902066"/>
            <a:ext cx="1492911" cy="36696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 рабочих дней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485210" y="611560"/>
            <a:ext cx="2719915" cy="411742"/>
          </a:xfrm>
          <a:prstGeom prst="roundRect">
            <a:avLst/>
          </a:prstGeom>
          <a:solidFill>
            <a:srgbClr val="6B9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орган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579440" y="3514821"/>
            <a:ext cx="864096" cy="40656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до 4 месяцев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9144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1004</Words>
  <Application>Microsoft Office PowerPoint</Application>
  <PresentationFormat>Экран (4:3)</PresentationFormat>
  <Paragraphs>111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Завгородняя Елена Юрьевна</dc:creator>
  <cp:lastModifiedBy>Чернявская Дарья Николаевна</cp:lastModifiedBy>
  <cp:revision>70</cp:revision>
  <cp:lastPrinted>2014-07-01T03:51:44Z</cp:lastPrinted>
  <dcterms:created xsi:type="dcterms:W3CDTF">2014-06-30T22:08:01Z</dcterms:created>
  <dcterms:modified xsi:type="dcterms:W3CDTF">2023-10-02T05:41:31Z</dcterms:modified>
</cp:coreProperties>
</file>